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71" r:id="rId24"/>
    <p:sldId id="272" r:id="rId25"/>
  </p:sldIdLst>
  <p:sldSz cx="18288000" cy="10287000"/>
  <p:notesSz cx="6858000" cy="9144000"/>
  <p:embeddedFontLst>
    <p:embeddedFont>
      <p:font typeface="Arial Nova" panose="020B0504020202020204" pitchFamily="34" charset="0"/>
      <p:regular r:id="rId26"/>
      <p:bold r:id="rId27"/>
      <p:italic r:id="rId28"/>
      <p:boldItalic r:id="rId29"/>
    </p:embeddedFont>
    <p:embeddedFont>
      <p:font typeface="Arial Nova Bold" panose="020B0804020202020204" charset="0"/>
      <p:regular r:id="rId30"/>
    </p:embeddedFont>
    <p:embeddedFont>
      <p:font typeface="League Spartan" panose="020B0604020202020204" charset="0"/>
      <p:regular r:id="rId31"/>
    </p:embeddedFont>
    <p:embeddedFont>
      <p:font typeface="Open Sans Extra Bold"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60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i VirUs" userId="a4a4d706a1e72e16" providerId="LiveId" clId="{26D13248-00BD-49A3-BFE3-76B2F59677E6}"/>
    <pc:docChg chg="undo custSel addSld delSld modSld">
      <pc:chgData name="TiMi VirUs" userId="a4a4d706a1e72e16" providerId="LiveId" clId="{26D13248-00BD-49A3-BFE3-76B2F59677E6}" dt="2024-07-01T20:26:20.088" v="340" actId="1076"/>
      <pc:docMkLst>
        <pc:docMk/>
      </pc:docMkLst>
      <pc:sldChg chg="modSp mod">
        <pc:chgData name="TiMi VirUs" userId="a4a4d706a1e72e16" providerId="LiveId" clId="{26D13248-00BD-49A3-BFE3-76B2F59677E6}" dt="2024-06-30T18:30:44.904" v="1" actId="20577"/>
        <pc:sldMkLst>
          <pc:docMk/>
          <pc:sldMk cId="0" sldId="257"/>
        </pc:sldMkLst>
        <pc:spChg chg="mod">
          <ac:chgData name="TiMi VirUs" userId="a4a4d706a1e72e16" providerId="LiveId" clId="{26D13248-00BD-49A3-BFE3-76B2F59677E6}" dt="2024-06-30T18:30:44.904" v="1" actId="20577"/>
          <ac:spMkLst>
            <pc:docMk/>
            <pc:sldMk cId="0" sldId="257"/>
            <ac:spMk id="36" creationId="{00000000-0000-0000-0000-000000000000}"/>
          </ac:spMkLst>
        </pc:spChg>
      </pc:sldChg>
      <pc:sldChg chg="delSp modSp mod">
        <pc:chgData name="TiMi VirUs" userId="a4a4d706a1e72e16" providerId="LiveId" clId="{26D13248-00BD-49A3-BFE3-76B2F59677E6}" dt="2024-06-30T19:08:07.485" v="150" actId="1076"/>
        <pc:sldMkLst>
          <pc:docMk/>
          <pc:sldMk cId="0" sldId="266"/>
        </pc:sldMkLst>
        <pc:spChg chg="mod">
          <ac:chgData name="TiMi VirUs" userId="a4a4d706a1e72e16" providerId="LiveId" clId="{26D13248-00BD-49A3-BFE3-76B2F59677E6}" dt="2024-06-30T19:07:16.038" v="145" actId="1076"/>
          <ac:spMkLst>
            <pc:docMk/>
            <pc:sldMk cId="0" sldId="266"/>
            <ac:spMk id="10" creationId="{00000000-0000-0000-0000-000000000000}"/>
          </ac:spMkLst>
        </pc:spChg>
        <pc:spChg chg="del">
          <ac:chgData name="TiMi VirUs" userId="a4a4d706a1e72e16" providerId="LiveId" clId="{26D13248-00BD-49A3-BFE3-76B2F59677E6}" dt="2024-06-30T19:06:55.550" v="141" actId="478"/>
          <ac:spMkLst>
            <pc:docMk/>
            <pc:sldMk cId="0" sldId="266"/>
            <ac:spMk id="11" creationId="{00000000-0000-0000-0000-000000000000}"/>
          </ac:spMkLst>
        </pc:spChg>
        <pc:spChg chg="mod">
          <ac:chgData name="TiMi VirUs" userId="a4a4d706a1e72e16" providerId="LiveId" clId="{26D13248-00BD-49A3-BFE3-76B2F59677E6}" dt="2024-06-30T19:07:16.038" v="145" actId="1076"/>
          <ac:spMkLst>
            <pc:docMk/>
            <pc:sldMk cId="0" sldId="266"/>
            <ac:spMk id="16" creationId="{00000000-0000-0000-0000-000000000000}"/>
          </ac:spMkLst>
        </pc:spChg>
        <pc:spChg chg="del">
          <ac:chgData name="TiMi VirUs" userId="a4a4d706a1e72e16" providerId="LiveId" clId="{26D13248-00BD-49A3-BFE3-76B2F59677E6}" dt="2024-06-30T19:06:57.019" v="142" actId="478"/>
          <ac:spMkLst>
            <pc:docMk/>
            <pc:sldMk cId="0" sldId="266"/>
            <ac:spMk id="17" creationId="{00000000-0000-0000-0000-000000000000}"/>
          </ac:spMkLst>
        </pc:spChg>
        <pc:spChg chg="mod">
          <ac:chgData name="TiMi VirUs" userId="a4a4d706a1e72e16" providerId="LiveId" clId="{26D13248-00BD-49A3-BFE3-76B2F59677E6}" dt="2024-06-30T19:07:33.165" v="148" actId="1076"/>
          <ac:spMkLst>
            <pc:docMk/>
            <pc:sldMk cId="0" sldId="266"/>
            <ac:spMk id="20" creationId="{00000000-0000-0000-0000-000000000000}"/>
          </ac:spMkLst>
        </pc:spChg>
        <pc:spChg chg="del mod topLvl">
          <ac:chgData name="TiMi VirUs" userId="a4a4d706a1e72e16" providerId="LiveId" clId="{26D13248-00BD-49A3-BFE3-76B2F59677E6}" dt="2024-06-30T19:06:38.632" v="133" actId="478"/>
          <ac:spMkLst>
            <pc:docMk/>
            <pc:sldMk cId="0" sldId="266"/>
            <ac:spMk id="23" creationId="{00000000-0000-0000-0000-000000000000}"/>
          </ac:spMkLst>
        </pc:spChg>
        <pc:spChg chg="del mod topLvl">
          <ac:chgData name="TiMi VirUs" userId="a4a4d706a1e72e16" providerId="LiveId" clId="{26D13248-00BD-49A3-BFE3-76B2F59677E6}" dt="2024-06-30T19:06:51.642" v="139"/>
          <ac:spMkLst>
            <pc:docMk/>
            <pc:sldMk cId="0" sldId="266"/>
            <ac:spMk id="24" creationId="{00000000-0000-0000-0000-000000000000}"/>
          </ac:spMkLst>
        </pc:spChg>
        <pc:spChg chg="del mod topLvl">
          <ac:chgData name="TiMi VirUs" userId="a4a4d706a1e72e16" providerId="LiveId" clId="{26D13248-00BD-49A3-BFE3-76B2F59677E6}" dt="2024-06-30T19:06:51.641" v="137" actId="478"/>
          <ac:spMkLst>
            <pc:docMk/>
            <pc:sldMk cId="0" sldId="266"/>
            <ac:spMk id="26" creationId="{00000000-0000-0000-0000-000000000000}"/>
          </ac:spMkLst>
        </pc:spChg>
        <pc:spChg chg="del topLvl">
          <ac:chgData name="TiMi VirUs" userId="a4a4d706a1e72e16" providerId="LiveId" clId="{26D13248-00BD-49A3-BFE3-76B2F59677E6}" dt="2024-06-30T19:06:54.165" v="140" actId="478"/>
          <ac:spMkLst>
            <pc:docMk/>
            <pc:sldMk cId="0" sldId="266"/>
            <ac:spMk id="27" creationId="{00000000-0000-0000-0000-000000000000}"/>
          </ac:spMkLst>
        </pc:spChg>
        <pc:spChg chg="mod">
          <ac:chgData name="TiMi VirUs" userId="a4a4d706a1e72e16" providerId="LiveId" clId="{26D13248-00BD-49A3-BFE3-76B2F59677E6}" dt="2024-06-30T19:08:07.485" v="150" actId="1076"/>
          <ac:spMkLst>
            <pc:docMk/>
            <pc:sldMk cId="0" sldId="266"/>
            <ac:spMk id="28" creationId="{00000000-0000-0000-0000-000000000000}"/>
          </ac:spMkLst>
        </pc:spChg>
        <pc:grpChg chg="mod">
          <ac:chgData name="TiMi VirUs" userId="a4a4d706a1e72e16" providerId="LiveId" clId="{26D13248-00BD-49A3-BFE3-76B2F59677E6}" dt="2024-06-30T19:06:47.029" v="134" actId="1076"/>
          <ac:grpSpMkLst>
            <pc:docMk/>
            <pc:sldMk cId="0" sldId="266"/>
            <ac:grpSpMk id="7" creationId="{00000000-0000-0000-0000-000000000000}"/>
          </ac:grpSpMkLst>
        </pc:grpChg>
        <pc:grpChg chg="del">
          <ac:chgData name="TiMi VirUs" userId="a4a4d706a1e72e16" providerId="LiveId" clId="{26D13248-00BD-49A3-BFE3-76B2F59677E6}" dt="2024-06-30T19:06:38.632" v="133" actId="478"/>
          <ac:grpSpMkLst>
            <pc:docMk/>
            <pc:sldMk cId="0" sldId="266"/>
            <ac:grpSpMk id="22" creationId="{00000000-0000-0000-0000-000000000000}"/>
          </ac:grpSpMkLst>
        </pc:grpChg>
        <pc:grpChg chg="del">
          <ac:chgData name="TiMi VirUs" userId="a4a4d706a1e72e16" providerId="LiveId" clId="{26D13248-00BD-49A3-BFE3-76B2F59677E6}" dt="2024-06-30T19:06:51.641" v="137" actId="478"/>
          <ac:grpSpMkLst>
            <pc:docMk/>
            <pc:sldMk cId="0" sldId="266"/>
            <ac:grpSpMk id="25" creationId="{00000000-0000-0000-0000-000000000000}"/>
          </ac:grpSpMkLst>
        </pc:grpChg>
      </pc:sldChg>
      <pc:sldChg chg="delSp modSp mod">
        <pc:chgData name="TiMi VirUs" userId="a4a4d706a1e72e16" providerId="LiveId" clId="{26D13248-00BD-49A3-BFE3-76B2F59677E6}" dt="2024-06-30T19:09:10.542" v="162" actId="1076"/>
        <pc:sldMkLst>
          <pc:docMk/>
          <pc:sldMk cId="0" sldId="267"/>
        </pc:sldMkLst>
        <pc:spChg chg="mod">
          <ac:chgData name="TiMi VirUs" userId="a4a4d706a1e72e16" providerId="LiveId" clId="{26D13248-00BD-49A3-BFE3-76B2F59677E6}" dt="2024-06-30T19:08:57.790" v="161" actId="1076"/>
          <ac:spMkLst>
            <pc:docMk/>
            <pc:sldMk cId="0" sldId="267"/>
            <ac:spMk id="13" creationId="{00000000-0000-0000-0000-000000000000}"/>
          </ac:spMkLst>
        </pc:spChg>
        <pc:spChg chg="mod">
          <ac:chgData name="TiMi VirUs" userId="a4a4d706a1e72e16" providerId="LiveId" clId="{26D13248-00BD-49A3-BFE3-76B2F59677E6}" dt="2024-06-30T19:08:57.790" v="161" actId="1076"/>
          <ac:spMkLst>
            <pc:docMk/>
            <pc:sldMk cId="0" sldId="267"/>
            <ac:spMk id="14" creationId="{00000000-0000-0000-0000-000000000000}"/>
          </ac:spMkLst>
        </pc:spChg>
        <pc:spChg chg="del">
          <ac:chgData name="TiMi VirUs" userId="a4a4d706a1e72e16" providerId="LiveId" clId="{26D13248-00BD-49A3-BFE3-76B2F59677E6}" dt="2024-06-30T19:08:22.417" v="153" actId="478"/>
          <ac:spMkLst>
            <pc:docMk/>
            <pc:sldMk cId="0" sldId="267"/>
            <ac:spMk id="15" creationId="{00000000-0000-0000-0000-000000000000}"/>
          </ac:spMkLst>
        </pc:spChg>
        <pc:spChg chg="del">
          <ac:chgData name="TiMi VirUs" userId="a4a4d706a1e72e16" providerId="LiveId" clId="{26D13248-00BD-49A3-BFE3-76B2F59677E6}" dt="2024-06-30T19:08:23.179" v="154" actId="478"/>
          <ac:spMkLst>
            <pc:docMk/>
            <pc:sldMk cId="0" sldId="267"/>
            <ac:spMk id="16" creationId="{00000000-0000-0000-0000-000000000000}"/>
          </ac:spMkLst>
        </pc:spChg>
        <pc:spChg chg="mod">
          <ac:chgData name="TiMi VirUs" userId="a4a4d706a1e72e16" providerId="LiveId" clId="{26D13248-00BD-49A3-BFE3-76B2F59677E6}" dt="2024-06-30T19:08:44.405" v="159" actId="1076"/>
          <ac:spMkLst>
            <pc:docMk/>
            <pc:sldMk cId="0" sldId="267"/>
            <ac:spMk id="17" creationId="{00000000-0000-0000-0000-000000000000}"/>
          </ac:spMkLst>
        </pc:spChg>
        <pc:spChg chg="mod">
          <ac:chgData name="TiMi VirUs" userId="a4a4d706a1e72e16" providerId="LiveId" clId="{26D13248-00BD-49A3-BFE3-76B2F59677E6}" dt="2024-06-30T19:08:47.141" v="160" actId="1076"/>
          <ac:spMkLst>
            <pc:docMk/>
            <pc:sldMk cId="0" sldId="267"/>
            <ac:spMk id="18" creationId="{00000000-0000-0000-0000-000000000000}"/>
          </ac:spMkLst>
        </pc:spChg>
        <pc:spChg chg="mod">
          <ac:chgData name="TiMi VirUs" userId="a4a4d706a1e72e16" providerId="LiveId" clId="{26D13248-00BD-49A3-BFE3-76B2F59677E6}" dt="2024-06-30T18:56:08.673" v="32" actId="20577"/>
          <ac:spMkLst>
            <pc:docMk/>
            <pc:sldMk cId="0" sldId="267"/>
            <ac:spMk id="25" creationId="{00000000-0000-0000-0000-000000000000}"/>
          </ac:spMkLst>
        </pc:spChg>
        <pc:grpChg chg="mod">
          <ac:chgData name="TiMi VirUs" userId="a4a4d706a1e72e16" providerId="LiveId" clId="{26D13248-00BD-49A3-BFE3-76B2F59677E6}" dt="2024-06-30T19:09:10.542" v="162" actId="1076"/>
          <ac:grpSpMkLst>
            <pc:docMk/>
            <pc:sldMk cId="0" sldId="267"/>
            <ac:grpSpMk id="2" creationId="{00000000-0000-0000-0000-000000000000}"/>
          </ac:grpSpMkLst>
        </pc:grpChg>
        <pc:grpChg chg="del">
          <ac:chgData name="TiMi VirUs" userId="a4a4d706a1e72e16" providerId="LiveId" clId="{26D13248-00BD-49A3-BFE3-76B2F59677E6}" dt="2024-06-30T19:08:17.447" v="151" actId="478"/>
          <ac:grpSpMkLst>
            <pc:docMk/>
            <pc:sldMk cId="0" sldId="267"/>
            <ac:grpSpMk id="21" creationId="{00000000-0000-0000-0000-000000000000}"/>
          </ac:grpSpMkLst>
        </pc:grpChg>
        <pc:grpChg chg="del">
          <ac:chgData name="TiMi VirUs" userId="a4a4d706a1e72e16" providerId="LiveId" clId="{26D13248-00BD-49A3-BFE3-76B2F59677E6}" dt="2024-06-30T19:08:20.509" v="152" actId="478"/>
          <ac:grpSpMkLst>
            <pc:docMk/>
            <pc:sldMk cId="0" sldId="267"/>
            <ac:grpSpMk id="24" creationId="{00000000-0000-0000-0000-000000000000}"/>
          </ac:grpSpMkLst>
        </pc:grpChg>
      </pc:sldChg>
      <pc:sldChg chg="delSp modSp mod">
        <pc:chgData name="TiMi VirUs" userId="a4a4d706a1e72e16" providerId="LiveId" clId="{26D13248-00BD-49A3-BFE3-76B2F59677E6}" dt="2024-06-30T19:10:06.924" v="176" actId="1076"/>
        <pc:sldMkLst>
          <pc:docMk/>
          <pc:sldMk cId="0" sldId="268"/>
        </pc:sldMkLst>
        <pc:spChg chg="mod">
          <ac:chgData name="TiMi VirUs" userId="a4a4d706a1e72e16" providerId="LiveId" clId="{26D13248-00BD-49A3-BFE3-76B2F59677E6}" dt="2024-06-30T19:09:51.302" v="172" actId="1076"/>
          <ac:spMkLst>
            <pc:docMk/>
            <pc:sldMk cId="0" sldId="268"/>
            <ac:spMk id="13" creationId="{00000000-0000-0000-0000-000000000000}"/>
          </ac:spMkLst>
        </pc:spChg>
        <pc:spChg chg="mod">
          <ac:chgData name="TiMi VirUs" userId="a4a4d706a1e72e16" providerId="LiveId" clId="{26D13248-00BD-49A3-BFE3-76B2F59677E6}" dt="2024-06-30T19:09:51.302" v="172" actId="1076"/>
          <ac:spMkLst>
            <pc:docMk/>
            <pc:sldMk cId="0" sldId="268"/>
            <ac:spMk id="14" creationId="{00000000-0000-0000-0000-000000000000}"/>
          </ac:spMkLst>
        </pc:spChg>
        <pc:spChg chg="del">
          <ac:chgData name="TiMi VirUs" userId="a4a4d706a1e72e16" providerId="LiveId" clId="{26D13248-00BD-49A3-BFE3-76B2F59677E6}" dt="2024-06-30T19:09:39.343" v="166" actId="478"/>
          <ac:spMkLst>
            <pc:docMk/>
            <pc:sldMk cId="0" sldId="268"/>
            <ac:spMk id="15" creationId="{00000000-0000-0000-0000-000000000000}"/>
          </ac:spMkLst>
        </pc:spChg>
        <pc:spChg chg="del">
          <ac:chgData name="TiMi VirUs" userId="a4a4d706a1e72e16" providerId="LiveId" clId="{26D13248-00BD-49A3-BFE3-76B2F59677E6}" dt="2024-06-30T19:09:40.291" v="167" actId="478"/>
          <ac:spMkLst>
            <pc:docMk/>
            <pc:sldMk cId="0" sldId="268"/>
            <ac:spMk id="16" creationId="{00000000-0000-0000-0000-000000000000}"/>
          </ac:spMkLst>
        </pc:spChg>
        <pc:spChg chg="mod">
          <ac:chgData name="TiMi VirUs" userId="a4a4d706a1e72e16" providerId="LiveId" clId="{26D13248-00BD-49A3-BFE3-76B2F59677E6}" dt="2024-06-30T19:10:00.933" v="175" actId="1076"/>
          <ac:spMkLst>
            <pc:docMk/>
            <pc:sldMk cId="0" sldId="268"/>
            <ac:spMk id="20" creationId="{00000000-0000-0000-0000-000000000000}"/>
          </ac:spMkLst>
        </pc:spChg>
        <pc:spChg chg="mod">
          <ac:chgData name="TiMi VirUs" userId="a4a4d706a1e72e16" providerId="LiveId" clId="{26D13248-00BD-49A3-BFE3-76B2F59677E6}" dt="2024-06-30T19:10:06.924" v="176" actId="1076"/>
          <ac:spMkLst>
            <pc:docMk/>
            <pc:sldMk cId="0" sldId="268"/>
            <ac:spMk id="21" creationId="{00000000-0000-0000-0000-000000000000}"/>
          </ac:spMkLst>
        </pc:spChg>
        <pc:spChg chg="del">
          <ac:chgData name="TiMi VirUs" userId="a4a4d706a1e72e16" providerId="LiveId" clId="{26D13248-00BD-49A3-BFE3-76B2F59677E6}" dt="2024-06-30T19:09:34.053" v="164" actId="478"/>
          <ac:spMkLst>
            <pc:docMk/>
            <pc:sldMk cId="0" sldId="268"/>
            <ac:spMk id="26" creationId="{00000000-0000-0000-0000-000000000000}"/>
          </ac:spMkLst>
        </pc:spChg>
        <pc:spChg chg="del">
          <ac:chgData name="TiMi VirUs" userId="a4a4d706a1e72e16" providerId="LiveId" clId="{26D13248-00BD-49A3-BFE3-76B2F59677E6}" dt="2024-06-30T19:09:36.767" v="165" actId="478"/>
          <ac:spMkLst>
            <pc:docMk/>
            <pc:sldMk cId="0" sldId="268"/>
            <ac:spMk id="27" creationId="{00000000-0000-0000-0000-000000000000}"/>
          </ac:spMkLst>
        </pc:spChg>
        <pc:grpChg chg="mod">
          <ac:chgData name="TiMi VirUs" userId="a4a4d706a1e72e16" providerId="LiveId" clId="{26D13248-00BD-49A3-BFE3-76B2F59677E6}" dt="2024-06-30T19:09:55.369" v="174" actId="1076"/>
          <ac:grpSpMkLst>
            <pc:docMk/>
            <pc:sldMk cId="0" sldId="268"/>
            <ac:grpSpMk id="7" creationId="{00000000-0000-0000-0000-000000000000}"/>
          </ac:grpSpMkLst>
        </pc:grpChg>
        <pc:grpChg chg="del">
          <ac:chgData name="TiMi VirUs" userId="a4a4d706a1e72e16" providerId="LiveId" clId="{26D13248-00BD-49A3-BFE3-76B2F59677E6}" dt="2024-06-30T19:09:29.557" v="163" actId="478"/>
          <ac:grpSpMkLst>
            <pc:docMk/>
            <pc:sldMk cId="0" sldId="268"/>
            <ac:grpSpMk id="23" creationId="{00000000-0000-0000-0000-000000000000}"/>
          </ac:grpSpMkLst>
        </pc:grpChg>
      </pc:sldChg>
      <pc:sldChg chg="modSp mod">
        <pc:chgData name="TiMi VirUs" userId="a4a4d706a1e72e16" providerId="LiveId" clId="{26D13248-00BD-49A3-BFE3-76B2F59677E6}" dt="2024-06-30T19:11:55.652" v="185" actId="20577"/>
        <pc:sldMkLst>
          <pc:docMk/>
          <pc:sldMk cId="0" sldId="269"/>
        </pc:sldMkLst>
        <pc:spChg chg="mod">
          <ac:chgData name="TiMi VirUs" userId="a4a4d706a1e72e16" providerId="LiveId" clId="{26D13248-00BD-49A3-BFE3-76B2F59677E6}" dt="2024-06-30T19:11:01.488" v="182" actId="20577"/>
          <ac:spMkLst>
            <pc:docMk/>
            <pc:sldMk cId="0" sldId="269"/>
            <ac:spMk id="20" creationId="{00000000-0000-0000-0000-000000000000}"/>
          </ac:spMkLst>
        </pc:spChg>
        <pc:spChg chg="mod">
          <ac:chgData name="TiMi VirUs" userId="a4a4d706a1e72e16" providerId="LiveId" clId="{26D13248-00BD-49A3-BFE3-76B2F59677E6}" dt="2024-06-30T19:11:55.652" v="185" actId="20577"/>
          <ac:spMkLst>
            <pc:docMk/>
            <pc:sldMk cId="0" sldId="269"/>
            <ac:spMk id="23" creationId="{00000000-0000-0000-0000-000000000000}"/>
          </ac:spMkLst>
        </pc:spChg>
      </pc:sldChg>
      <pc:sldChg chg="addSp delSp modSp mod">
        <pc:chgData name="TiMi VirUs" userId="a4a4d706a1e72e16" providerId="LiveId" clId="{26D13248-00BD-49A3-BFE3-76B2F59677E6}" dt="2024-07-01T20:09:34.600" v="193" actId="166"/>
        <pc:sldMkLst>
          <pc:docMk/>
          <pc:sldMk cId="0" sldId="271"/>
        </pc:sldMkLst>
        <pc:spChg chg="del">
          <ac:chgData name="TiMi VirUs" userId="a4a4d706a1e72e16" providerId="LiveId" clId="{26D13248-00BD-49A3-BFE3-76B2F59677E6}" dt="2024-06-30T18:31:54.579" v="2" actId="478"/>
          <ac:spMkLst>
            <pc:docMk/>
            <pc:sldMk cId="0" sldId="271"/>
            <ac:spMk id="13" creationId="{00000000-0000-0000-0000-000000000000}"/>
          </ac:spMkLst>
        </pc:spChg>
        <pc:spChg chg="del">
          <ac:chgData name="TiMi VirUs" userId="a4a4d706a1e72e16" providerId="LiveId" clId="{26D13248-00BD-49A3-BFE3-76B2F59677E6}" dt="2024-06-30T18:34:42.693" v="17" actId="478"/>
          <ac:spMkLst>
            <pc:docMk/>
            <pc:sldMk cId="0" sldId="271"/>
            <ac:spMk id="17" creationId="{00000000-0000-0000-0000-000000000000}"/>
          </ac:spMkLst>
        </pc:spChg>
        <pc:spChg chg="ord">
          <ac:chgData name="TiMi VirUs" userId="a4a4d706a1e72e16" providerId="LiveId" clId="{26D13248-00BD-49A3-BFE3-76B2F59677E6}" dt="2024-07-01T20:09:34.600" v="193" actId="166"/>
          <ac:spMkLst>
            <pc:docMk/>
            <pc:sldMk cId="0" sldId="271"/>
            <ac:spMk id="27" creationId="{00000000-0000-0000-0000-000000000000}"/>
          </ac:spMkLst>
        </pc:spChg>
        <pc:spChg chg="ord">
          <ac:chgData name="TiMi VirUs" userId="a4a4d706a1e72e16" providerId="LiveId" clId="{26D13248-00BD-49A3-BFE3-76B2F59677E6}" dt="2024-06-30T18:34:50.958" v="19" actId="166"/>
          <ac:spMkLst>
            <pc:docMk/>
            <pc:sldMk cId="0" sldId="271"/>
            <ac:spMk id="28" creationId="{00000000-0000-0000-0000-000000000000}"/>
          </ac:spMkLst>
        </pc:spChg>
        <pc:grpChg chg="ord">
          <ac:chgData name="TiMi VirUs" userId="a4a4d706a1e72e16" providerId="LiveId" clId="{26D13248-00BD-49A3-BFE3-76B2F59677E6}" dt="2024-07-01T20:09:34.600" v="193" actId="166"/>
          <ac:grpSpMkLst>
            <pc:docMk/>
            <pc:sldMk cId="0" sldId="271"/>
            <ac:grpSpMk id="10" creationId="{00000000-0000-0000-0000-000000000000}"/>
          </ac:grpSpMkLst>
        </pc:grpChg>
        <pc:grpChg chg="ord">
          <ac:chgData name="TiMi VirUs" userId="a4a4d706a1e72e16" providerId="LiveId" clId="{26D13248-00BD-49A3-BFE3-76B2F59677E6}" dt="2024-06-30T18:34:50.958" v="19" actId="166"/>
          <ac:grpSpMkLst>
            <pc:docMk/>
            <pc:sldMk cId="0" sldId="271"/>
            <ac:grpSpMk id="14" creationId="{00000000-0000-0000-0000-000000000000}"/>
          </ac:grpSpMkLst>
        </pc:grpChg>
        <pc:picChg chg="add mod modCrop">
          <ac:chgData name="TiMi VirUs" userId="a4a4d706a1e72e16" providerId="LiveId" clId="{26D13248-00BD-49A3-BFE3-76B2F59677E6}" dt="2024-07-01T20:09:28.952" v="192" actId="1076"/>
          <ac:picMkLst>
            <pc:docMk/>
            <pc:sldMk cId="0" sldId="271"/>
            <ac:picMk id="17" creationId="{488A153D-D7E1-4EDD-809F-378FECD3443F}"/>
          </ac:picMkLst>
        </pc:picChg>
        <pc:picChg chg="add del mod">
          <ac:chgData name="TiMi VirUs" userId="a4a4d706a1e72e16" providerId="LiveId" clId="{26D13248-00BD-49A3-BFE3-76B2F59677E6}" dt="2024-06-30T18:32:31.070" v="6" actId="478"/>
          <ac:picMkLst>
            <pc:docMk/>
            <pc:sldMk cId="0" sldId="271"/>
            <ac:picMk id="30" creationId="{1136BB1F-0F7B-B207-15BA-4CD5DCEA40C2}"/>
          </ac:picMkLst>
        </pc:picChg>
        <pc:picChg chg="add mod">
          <ac:chgData name="TiMi VirUs" userId="a4a4d706a1e72e16" providerId="LiveId" clId="{26D13248-00BD-49A3-BFE3-76B2F59677E6}" dt="2024-06-30T18:34:45.112" v="18" actId="1076"/>
          <ac:picMkLst>
            <pc:docMk/>
            <pc:sldMk cId="0" sldId="271"/>
            <ac:picMk id="32" creationId="{FC0B9B76-1E0F-060B-7848-4D9307390E53}"/>
          </ac:picMkLst>
        </pc:picChg>
      </pc:sldChg>
      <pc:sldChg chg="addSp modSp new mod">
        <pc:chgData name="TiMi VirUs" userId="a4a4d706a1e72e16" providerId="LiveId" clId="{26D13248-00BD-49A3-BFE3-76B2F59677E6}" dt="2024-07-01T20:21:00.491" v="233" actId="207"/>
        <pc:sldMkLst>
          <pc:docMk/>
          <pc:sldMk cId="2908124672" sldId="273"/>
        </pc:sldMkLst>
        <pc:spChg chg="mod">
          <ac:chgData name="TiMi VirUs" userId="a4a4d706a1e72e16" providerId="LiveId" clId="{26D13248-00BD-49A3-BFE3-76B2F59677E6}" dt="2024-07-01T20:21:00.491" v="233" actId="207"/>
          <ac:spMkLst>
            <pc:docMk/>
            <pc:sldMk cId="2908124672" sldId="273"/>
            <ac:spMk id="2" creationId="{3C1AF4E3-7127-A6DF-B6D0-6F0499571FAE}"/>
          </ac:spMkLst>
        </pc:spChg>
        <pc:picChg chg="add mod">
          <ac:chgData name="TiMi VirUs" userId="a4a4d706a1e72e16" providerId="LiveId" clId="{26D13248-00BD-49A3-BFE3-76B2F59677E6}" dt="2024-07-01T20:19:03.568" v="210" actId="14100"/>
          <ac:picMkLst>
            <pc:docMk/>
            <pc:sldMk cId="2908124672" sldId="273"/>
            <ac:picMk id="3" creationId="{1517E970-96D3-CD8D-7223-C50267322196}"/>
          </ac:picMkLst>
        </pc:picChg>
      </pc:sldChg>
      <pc:sldChg chg="addSp delSp modSp add del mod">
        <pc:chgData name="TiMi VirUs" userId="a4a4d706a1e72e16" providerId="LiveId" clId="{26D13248-00BD-49A3-BFE3-76B2F59677E6}" dt="2024-06-30T19:05:33.513" v="128" actId="2696"/>
        <pc:sldMkLst>
          <pc:docMk/>
          <pc:sldMk cId="4199225487" sldId="273"/>
        </pc:sldMkLst>
        <pc:spChg chg="mod">
          <ac:chgData name="TiMi VirUs" userId="a4a4d706a1e72e16" providerId="LiveId" clId="{26D13248-00BD-49A3-BFE3-76B2F59677E6}" dt="2024-06-30T19:02:15.919" v="70" actId="1076"/>
          <ac:spMkLst>
            <pc:docMk/>
            <pc:sldMk cId="4199225487" sldId="273"/>
            <ac:spMk id="5" creationId="{00000000-0000-0000-0000-000000000000}"/>
          </ac:spMkLst>
        </pc:spChg>
        <pc:spChg chg="del">
          <ac:chgData name="TiMi VirUs" userId="a4a4d706a1e72e16" providerId="LiveId" clId="{26D13248-00BD-49A3-BFE3-76B2F59677E6}" dt="2024-06-30T19:01:40.768" v="56" actId="478"/>
          <ac:spMkLst>
            <pc:docMk/>
            <pc:sldMk cId="4199225487" sldId="273"/>
            <ac:spMk id="6" creationId="{00000000-0000-0000-0000-000000000000}"/>
          </ac:spMkLst>
        </pc:spChg>
        <pc:spChg chg="mod">
          <ac:chgData name="TiMi VirUs" userId="a4a4d706a1e72e16" providerId="LiveId" clId="{26D13248-00BD-49A3-BFE3-76B2F59677E6}" dt="2024-06-30T19:02:15.919" v="70" actId="1076"/>
          <ac:spMkLst>
            <pc:docMk/>
            <pc:sldMk cId="4199225487" sldId="273"/>
            <ac:spMk id="13" creationId="{00000000-0000-0000-0000-000000000000}"/>
          </ac:spMkLst>
        </pc:spChg>
        <pc:spChg chg="del">
          <ac:chgData name="TiMi VirUs" userId="a4a4d706a1e72e16" providerId="LiveId" clId="{26D13248-00BD-49A3-BFE3-76B2F59677E6}" dt="2024-06-30T19:01:41.586" v="57" actId="478"/>
          <ac:spMkLst>
            <pc:docMk/>
            <pc:sldMk cId="4199225487" sldId="273"/>
            <ac:spMk id="14" creationId="{00000000-0000-0000-0000-000000000000}"/>
          </ac:spMkLst>
        </pc:spChg>
        <pc:spChg chg="mod">
          <ac:chgData name="TiMi VirUs" userId="a4a4d706a1e72e16" providerId="LiveId" clId="{26D13248-00BD-49A3-BFE3-76B2F59677E6}" dt="2024-06-30T19:02:15.919" v="70" actId="1076"/>
          <ac:spMkLst>
            <pc:docMk/>
            <pc:sldMk cId="4199225487" sldId="273"/>
            <ac:spMk id="15" creationId="{00000000-0000-0000-0000-000000000000}"/>
          </ac:spMkLst>
        </pc:spChg>
        <pc:spChg chg="del">
          <ac:chgData name="TiMi VirUs" userId="a4a4d706a1e72e16" providerId="LiveId" clId="{26D13248-00BD-49A3-BFE3-76B2F59677E6}" dt="2024-06-30T19:01:40.197" v="55" actId="478"/>
          <ac:spMkLst>
            <pc:docMk/>
            <pc:sldMk cId="4199225487" sldId="273"/>
            <ac:spMk id="16" creationId="{00000000-0000-0000-0000-000000000000}"/>
          </ac:spMkLst>
        </pc:spChg>
        <pc:spChg chg="del mod">
          <ac:chgData name="TiMi VirUs" userId="a4a4d706a1e72e16" providerId="LiveId" clId="{26D13248-00BD-49A3-BFE3-76B2F59677E6}" dt="2024-06-30T19:02:59.121" v="75" actId="478"/>
          <ac:spMkLst>
            <pc:docMk/>
            <pc:sldMk cId="4199225487" sldId="273"/>
            <ac:spMk id="17" creationId="{00000000-0000-0000-0000-000000000000}"/>
          </ac:spMkLst>
        </pc:spChg>
        <pc:spChg chg="del">
          <ac:chgData name="TiMi VirUs" userId="a4a4d706a1e72e16" providerId="LiveId" clId="{26D13248-00BD-49A3-BFE3-76B2F59677E6}" dt="2024-06-30T19:01:21.759" v="44" actId="478"/>
          <ac:spMkLst>
            <pc:docMk/>
            <pc:sldMk cId="4199225487" sldId="273"/>
            <ac:spMk id="18" creationId="{00000000-0000-0000-0000-000000000000}"/>
          </ac:spMkLst>
        </pc:spChg>
        <pc:spChg chg="del mod">
          <ac:chgData name="TiMi VirUs" userId="a4a4d706a1e72e16" providerId="LiveId" clId="{26D13248-00BD-49A3-BFE3-76B2F59677E6}" dt="2024-06-30T19:01:33.997" v="52" actId="478"/>
          <ac:spMkLst>
            <pc:docMk/>
            <pc:sldMk cId="4199225487" sldId="273"/>
            <ac:spMk id="19" creationId="{00000000-0000-0000-0000-000000000000}"/>
          </ac:spMkLst>
        </pc:spChg>
        <pc:spChg chg="mod">
          <ac:chgData name="TiMi VirUs" userId="a4a4d706a1e72e16" providerId="LiveId" clId="{26D13248-00BD-49A3-BFE3-76B2F59677E6}" dt="2024-06-30T19:04:53.749" v="127" actId="20577"/>
          <ac:spMkLst>
            <pc:docMk/>
            <pc:sldMk cId="4199225487" sldId="273"/>
            <ac:spMk id="20" creationId="{00000000-0000-0000-0000-000000000000}"/>
          </ac:spMkLst>
        </pc:spChg>
        <pc:spChg chg="del mod">
          <ac:chgData name="TiMi VirUs" userId="a4a4d706a1e72e16" providerId="LiveId" clId="{26D13248-00BD-49A3-BFE3-76B2F59677E6}" dt="2024-06-30T19:01:37.784" v="53" actId="478"/>
          <ac:spMkLst>
            <pc:docMk/>
            <pc:sldMk cId="4199225487" sldId="273"/>
            <ac:spMk id="21" creationId="{00000000-0000-0000-0000-000000000000}"/>
          </ac:spMkLst>
        </pc:spChg>
        <pc:spChg chg="mod">
          <ac:chgData name="TiMi VirUs" userId="a4a4d706a1e72e16" providerId="LiveId" clId="{26D13248-00BD-49A3-BFE3-76B2F59677E6}" dt="2024-06-30T19:03:19.066" v="98" actId="20577"/>
          <ac:spMkLst>
            <pc:docMk/>
            <pc:sldMk cId="4199225487" sldId="273"/>
            <ac:spMk id="22" creationId="{00000000-0000-0000-0000-000000000000}"/>
          </ac:spMkLst>
        </pc:spChg>
        <pc:spChg chg="del">
          <ac:chgData name="TiMi VirUs" userId="a4a4d706a1e72e16" providerId="LiveId" clId="{26D13248-00BD-49A3-BFE3-76B2F59677E6}" dt="2024-06-30T19:01:39.567" v="54" actId="478"/>
          <ac:spMkLst>
            <pc:docMk/>
            <pc:sldMk cId="4199225487" sldId="273"/>
            <ac:spMk id="26" creationId="{00000000-0000-0000-0000-000000000000}"/>
          </ac:spMkLst>
        </pc:spChg>
        <pc:spChg chg="del mod">
          <ac:chgData name="TiMi VirUs" userId="a4a4d706a1e72e16" providerId="LiveId" clId="{26D13248-00BD-49A3-BFE3-76B2F59677E6}" dt="2024-06-30T19:01:45.239" v="60"/>
          <ac:spMkLst>
            <pc:docMk/>
            <pc:sldMk cId="4199225487" sldId="273"/>
            <ac:spMk id="27" creationId="{00000000-0000-0000-0000-000000000000}"/>
          </ac:spMkLst>
        </pc:spChg>
        <pc:grpChg chg="add del mod">
          <ac:chgData name="TiMi VirUs" userId="a4a4d706a1e72e16" providerId="LiveId" clId="{26D13248-00BD-49A3-BFE3-76B2F59677E6}" dt="2024-06-30T19:04:39.997" v="101" actId="1076"/>
          <ac:grpSpMkLst>
            <pc:docMk/>
            <pc:sldMk cId="4199225487" sldId="273"/>
            <ac:grpSpMk id="2" creationId="{00000000-0000-0000-0000-000000000000}"/>
          </ac:grpSpMkLst>
        </pc:grpChg>
        <pc:grpChg chg="mod">
          <ac:chgData name="TiMi VirUs" userId="a4a4d706a1e72e16" providerId="LiveId" clId="{26D13248-00BD-49A3-BFE3-76B2F59677E6}" dt="2024-06-30T19:02:15.919" v="70" actId="1076"/>
          <ac:grpSpMkLst>
            <pc:docMk/>
            <pc:sldMk cId="4199225487" sldId="273"/>
            <ac:grpSpMk id="7" creationId="{00000000-0000-0000-0000-000000000000}"/>
          </ac:grpSpMkLst>
        </pc:grpChg>
        <pc:grpChg chg="del">
          <ac:chgData name="TiMi VirUs" userId="a4a4d706a1e72e16" providerId="LiveId" clId="{26D13248-00BD-49A3-BFE3-76B2F59677E6}" dt="2024-06-30T19:01:21.280" v="43" actId="478"/>
          <ac:grpSpMkLst>
            <pc:docMk/>
            <pc:sldMk cId="4199225487" sldId="273"/>
            <ac:grpSpMk id="10" creationId="{00000000-0000-0000-0000-000000000000}"/>
          </ac:grpSpMkLst>
        </pc:grpChg>
        <pc:grpChg chg="mod">
          <ac:chgData name="TiMi VirUs" userId="a4a4d706a1e72e16" providerId="LiveId" clId="{26D13248-00BD-49A3-BFE3-76B2F59677E6}" dt="2024-06-30T19:02:15.919" v="70" actId="1076"/>
          <ac:grpSpMkLst>
            <pc:docMk/>
            <pc:sldMk cId="4199225487" sldId="273"/>
            <ac:grpSpMk id="23" creationId="{00000000-0000-0000-0000-000000000000}"/>
          </ac:grpSpMkLst>
        </pc:grpChg>
        <pc:picChg chg="add mod">
          <ac:chgData name="TiMi VirUs" userId="a4a4d706a1e72e16" providerId="LiveId" clId="{26D13248-00BD-49A3-BFE3-76B2F59677E6}" dt="2024-06-30T19:03:08.678" v="78" actId="1076"/>
          <ac:picMkLst>
            <pc:docMk/>
            <pc:sldMk cId="4199225487" sldId="273"/>
            <ac:picMk id="30" creationId="{615AAFA3-5369-DDC4-01AA-BFD142661B47}"/>
          </ac:picMkLst>
        </pc:picChg>
      </pc:sldChg>
      <pc:sldChg chg="addSp modSp new mod">
        <pc:chgData name="TiMi VirUs" userId="a4a4d706a1e72e16" providerId="LiveId" clId="{26D13248-00BD-49A3-BFE3-76B2F59677E6}" dt="2024-07-01T20:21:11.083" v="236" actId="207"/>
        <pc:sldMkLst>
          <pc:docMk/>
          <pc:sldMk cId="1381856453" sldId="274"/>
        </pc:sldMkLst>
        <pc:spChg chg="mod">
          <ac:chgData name="TiMi VirUs" userId="a4a4d706a1e72e16" providerId="LiveId" clId="{26D13248-00BD-49A3-BFE3-76B2F59677E6}" dt="2024-07-01T20:21:11.083" v="236" actId="207"/>
          <ac:spMkLst>
            <pc:docMk/>
            <pc:sldMk cId="1381856453" sldId="274"/>
            <ac:spMk id="2" creationId="{439F6310-2FC5-DC56-5725-86832A21C4BE}"/>
          </ac:spMkLst>
        </pc:spChg>
        <pc:picChg chg="add mod">
          <ac:chgData name="TiMi VirUs" userId="a4a4d706a1e72e16" providerId="LiveId" clId="{26D13248-00BD-49A3-BFE3-76B2F59677E6}" dt="2024-07-01T20:20:04.078" v="213"/>
          <ac:picMkLst>
            <pc:docMk/>
            <pc:sldMk cId="1381856453" sldId="274"/>
            <ac:picMk id="3" creationId="{B7E6B297-2E1D-023C-A1E3-746AD7AD6992}"/>
          </ac:picMkLst>
        </pc:picChg>
        <pc:picChg chg="add mod">
          <ac:chgData name="TiMi VirUs" userId="a4a4d706a1e72e16" providerId="LiveId" clId="{26D13248-00BD-49A3-BFE3-76B2F59677E6}" dt="2024-07-01T20:20:27.422" v="229" actId="1035"/>
          <ac:picMkLst>
            <pc:docMk/>
            <pc:sldMk cId="1381856453" sldId="274"/>
            <ac:picMk id="4" creationId="{7D9E6736-A851-04EF-CB15-05DB248BD9FD}"/>
          </ac:picMkLst>
        </pc:picChg>
      </pc:sldChg>
      <pc:sldChg chg="new del">
        <pc:chgData name="TiMi VirUs" userId="a4a4d706a1e72e16" providerId="LiveId" clId="{26D13248-00BD-49A3-BFE3-76B2F59677E6}" dt="2024-07-01T20:21:30.772" v="238" actId="680"/>
        <pc:sldMkLst>
          <pc:docMk/>
          <pc:sldMk cId="1639960104" sldId="275"/>
        </pc:sldMkLst>
      </pc:sldChg>
      <pc:sldChg chg="addSp modSp new mod">
        <pc:chgData name="TiMi VirUs" userId="a4a4d706a1e72e16" providerId="LiveId" clId="{26D13248-00BD-49A3-BFE3-76B2F59677E6}" dt="2024-07-01T20:22:34.840" v="250" actId="1076"/>
        <pc:sldMkLst>
          <pc:docMk/>
          <pc:sldMk cId="2101739735" sldId="275"/>
        </pc:sldMkLst>
        <pc:spChg chg="mod">
          <ac:chgData name="TiMi VirUs" userId="a4a4d706a1e72e16" providerId="LiveId" clId="{26D13248-00BD-49A3-BFE3-76B2F59677E6}" dt="2024-07-01T20:22:15.412" v="243" actId="207"/>
          <ac:spMkLst>
            <pc:docMk/>
            <pc:sldMk cId="2101739735" sldId="275"/>
            <ac:spMk id="2" creationId="{DAE94820-2BCB-ADE1-CA8D-C436B577225D}"/>
          </ac:spMkLst>
        </pc:spChg>
        <pc:picChg chg="add mod">
          <ac:chgData name="TiMi VirUs" userId="a4a4d706a1e72e16" providerId="LiveId" clId="{26D13248-00BD-49A3-BFE3-76B2F59677E6}" dt="2024-07-01T20:22:34.840" v="250" actId="1076"/>
          <ac:picMkLst>
            <pc:docMk/>
            <pc:sldMk cId="2101739735" sldId="275"/>
            <ac:picMk id="3" creationId="{6656973F-63CC-BE28-73E4-66DE1B2562AF}"/>
          </ac:picMkLst>
        </pc:picChg>
      </pc:sldChg>
      <pc:sldChg chg="addSp delSp modSp add mod">
        <pc:chgData name="TiMi VirUs" userId="a4a4d706a1e72e16" providerId="LiveId" clId="{26D13248-00BD-49A3-BFE3-76B2F59677E6}" dt="2024-07-01T20:23:40.945" v="266" actId="1076"/>
        <pc:sldMkLst>
          <pc:docMk/>
          <pc:sldMk cId="1453201189" sldId="276"/>
        </pc:sldMkLst>
        <pc:spChg chg="mod">
          <ac:chgData name="TiMi VirUs" userId="a4a4d706a1e72e16" providerId="LiveId" clId="{26D13248-00BD-49A3-BFE3-76B2F59677E6}" dt="2024-07-01T20:23:07.640" v="256" actId="14100"/>
          <ac:spMkLst>
            <pc:docMk/>
            <pc:sldMk cId="1453201189" sldId="276"/>
            <ac:spMk id="2" creationId="{DAE94820-2BCB-ADE1-CA8D-C436B577225D}"/>
          </ac:spMkLst>
        </pc:spChg>
        <pc:picChg chg="del">
          <ac:chgData name="TiMi VirUs" userId="a4a4d706a1e72e16" providerId="LiveId" clId="{26D13248-00BD-49A3-BFE3-76B2F59677E6}" dt="2024-07-01T20:23:11.646" v="257" actId="478"/>
          <ac:picMkLst>
            <pc:docMk/>
            <pc:sldMk cId="1453201189" sldId="276"/>
            <ac:picMk id="3" creationId="{6656973F-63CC-BE28-73E4-66DE1B2562AF}"/>
          </ac:picMkLst>
        </pc:picChg>
        <pc:picChg chg="add mod">
          <ac:chgData name="TiMi VirUs" userId="a4a4d706a1e72e16" providerId="LiveId" clId="{26D13248-00BD-49A3-BFE3-76B2F59677E6}" dt="2024-07-01T20:23:40.945" v="266" actId="1076"/>
          <ac:picMkLst>
            <pc:docMk/>
            <pc:sldMk cId="1453201189" sldId="276"/>
            <ac:picMk id="4" creationId="{8078656C-6E17-BDD1-7711-76964CA1C926}"/>
          </ac:picMkLst>
        </pc:picChg>
      </pc:sldChg>
      <pc:sldChg chg="addSp delSp modSp add mod">
        <pc:chgData name="TiMi VirUs" userId="a4a4d706a1e72e16" providerId="LiveId" clId="{26D13248-00BD-49A3-BFE3-76B2F59677E6}" dt="2024-07-01T20:24:03.056" v="273" actId="1076"/>
        <pc:sldMkLst>
          <pc:docMk/>
          <pc:sldMk cId="2507630329" sldId="277"/>
        </pc:sldMkLst>
        <pc:picChg chg="add mod">
          <ac:chgData name="TiMi VirUs" userId="a4a4d706a1e72e16" providerId="LiveId" clId="{26D13248-00BD-49A3-BFE3-76B2F59677E6}" dt="2024-07-01T20:24:03.056" v="273" actId="1076"/>
          <ac:picMkLst>
            <pc:docMk/>
            <pc:sldMk cId="2507630329" sldId="277"/>
            <ac:picMk id="3" creationId="{5DDFD3AD-CA9F-4D17-474D-4510ABDA67BA}"/>
          </ac:picMkLst>
        </pc:picChg>
        <pc:picChg chg="del">
          <ac:chgData name="TiMi VirUs" userId="a4a4d706a1e72e16" providerId="LiveId" clId="{26D13248-00BD-49A3-BFE3-76B2F59677E6}" dt="2024-07-01T20:23:50.456" v="268" actId="478"/>
          <ac:picMkLst>
            <pc:docMk/>
            <pc:sldMk cId="2507630329" sldId="277"/>
            <ac:picMk id="4" creationId="{8078656C-6E17-BDD1-7711-76964CA1C926}"/>
          </ac:picMkLst>
        </pc:picChg>
      </pc:sldChg>
      <pc:sldChg chg="addSp delSp modSp add mod">
        <pc:chgData name="TiMi VirUs" userId="a4a4d706a1e72e16" providerId="LiveId" clId="{26D13248-00BD-49A3-BFE3-76B2F59677E6}" dt="2024-07-01T20:24:58.176" v="322" actId="14100"/>
        <pc:sldMkLst>
          <pc:docMk/>
          <pc:sldMk cId="3537655819" sldId="278"/>
        </pc:sldMkLst>
        <pc:spChg chg="mod">
          <ac:chgData name="TiMi VirUs" userId="a4a4d706a1e72e16" providerId="LiveId" clId="{26D13248-00BD-49A3-BFE3-76B2F59677E6}" dt="2024-07-01T20:24:58.176" v="322" actId="14100"/>
          <ac:spMkLst>
            <pc:docMk/>
            <pc:sldMk cId="3537655819" sldId="278"/>
            <ac:spMk id="2" creationId="{DAE94820-2BCB-ADE1-CA8D-C436B577225D}"/>
          </ac:spMkLst>
        </pc:spChg>
        <pc:picChg chg="del">
          <ac:chgData name="TiMi VirUs" userId="a4a4d706a1e72e16" providerId="LiveId" clId="{26D13248-00BD-49A3-BFE3-76B2F59677E6}" dt="2024-07-01T20:24:36.397" v="316" actId="478"/>
          <ac:picMkLst>
            <pc:docMk/>
            <pc:sldMk cId="3537655819" sldId="278"/>
            <ac:picMk id="3" creationId="{5DDFD3AD-CA9F-4D17-474D-4510ABDA67BA}"/>
          </ac:picMkLst>
        </pc:picChg>
        <pc:picChg chg="add mod">
          <ac:chgData name="TiMi VirUs" userId="a4a4d706a1e72e16" providerId="LiveId" clId="{26D13248-00BD-49A3-BFE3-76B2F59677E6}" dt="2024-07-01T20:24:47.848" v="321" actId="1076"/>
          <ac:picMkLst>
            <pc:docMk/>
            <pc:sldMk cId="3537655819" sldId="278"/>
            <ac:picMk id="4" creationId="{31CED3CD-F67F-D1F5-EB1E-5F3E2756B6DE}"/>
          </ac:picMkLst>
        </pc:picChg>
      </pc:sldChg>
      <pc:sldChg chg="addSp delSp modSp add mod">
        <pc:chgData name="TiMi VirUs" userId="a4a4d706a1e72e16" providerId="LiveId" clId="{26D13248-00BD-49A3-BFE3-76B2F59677E6}" dt="2024-07-01T20:26:20.088" v="340" actId="1076"/>
        <pc:sldMkLst>
          <pc:docMk/>
          <pc:sldMk cId="4018551930" sldId="279"/>
        </pc:sldMkLst>
        <pc:spChg chg="mod">
          <ac:chgData name="TiMi VirUs" userId="a4a4d706a1e72e16" providerId="LiveId" clId="{26D13248-00BD-49A3-BFE3-76B2F59677E6}" dt="2024-07-01T20:25:46.513" v="330" actId="20577"/>
          <ac:spMkLst>
            <pc:docMk/>
            <pc:sldMk cId="4018551930" sldId="279"/>
            <ac:spMk id="2" creationId="{DAE94820-2BCB-ADE1-CA8D-C436B577225D}"/>
          </ac:spMkLst>
        </pc:spChg>
        <pc:picChg chg="add mod">
          <ac:chgData name="TiMi VirUs" userId="a4a4d706a1e72e16" providerId="LiveId" clId="{26D13248-00BD-49A3-BFE3-76B2F59677E6}" dt="2024-07-01T20:26:06.937" v="336" actId="1076"/>
          <ac:picMkLst>
            <pc:docMk/>
            <pc:sldMk cId="4018551930" sldId="279"/>
            <ac:picMk id="3" creationId="{43A7FE6D-AE68-FA14-7E50-998F2FB93189}"/>
          </ac:picMkLst>
        </pc:picChg>
        <pc:picChg chg="del">
          <ac:chgData name="TiMi VirUs" userId="a4a4d706a1e72e16" providerId="LiveId" clId="{26D13248-00BD-49A3-BFE3-76B2F59677E6}" dt="2024-07-01T20:25:48.616" v="331" actId="478"/>
          <ac:picMkLst>
            <pc:docMk/>
            <pc:sldMk cId="4018551930" sldId="279"/>
            <ac:picMk id="4" creationId="{31CED3CD-F67F-D1F5-EB1E-5F3E2756B6DE}"/>
          </ac:picMkLst>
        </pc:picChg>
        <pc:picChg chg="add mod">
          <ac:chgData name="TiMi VirUs" userId="a4a4d706a1e72e16" providerId="LiveId" clId="{26D13248-00BD-49A3-BFE3-76B2F59677E6}" dt="2024-07-01T20:26:20.088" v="340" actId="1076"/>
          <ac:picMkLst>
            <pc:docMk/>
            <pc:sldMk cId="4018551930" sldId="279"/>
            <ac:picMk id="5" creationId="{48CF094B-1CD0-6389-AF6B-12ED5185C83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365422"/>
            <a:ext cx="8015383" cy="3189430"/>
          </a:xfrm>
          <a:prstGeom prst="rect">
            <a:avLst/>
          </a:prstGeom>
        </p:spPr>
        <p:txBody>
          <a:bodyPr lIns="0" tIns="0" rIns="0" bIns="0" rtlCol="0" anchor="t">
            <a:spAutoFit/>
          </a:bodyPr>
          <a:lstStyle/>
          <a:p>
            <a:pPr algn="l">
              <a:lnSpc>
                <a:spcPts val="8479"/>
              </a:lnSpc>
              <a:spcBef>
                <a:spcPct val="0"/>
              </a:spcBef>
            </a:pPr>
            <a:r>
              <a:rPr lang="en-US" sz="6056">
                <a:solidFill>
                  <a:srgbClr val="051D40"/>
                </a:solidFill>
                <a:latin typeface="Open Sans Extra Bold"/>
              </a:rPr>
              <a:t>CLOUD STRATEGY FOR </a:t>
            </a:r>
            <a:r>
              <a:rPr lang="en-US" sz="6056">
                <a:solidFill>
                  <a:srgbClr val="145DA0"/>
                </a:solidFill>
                <a:latin typeface="Open Sans Extra Bold"/>
              </a:rPr>
              <a:t>FASHION HUB BOUTIQUE </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6" name="Group 16"/>
          <p:cNvGrpSpPr>
            <a:grpSpLocks noChangeAspect="1"/>
          </p:cNvGrpSpPr>
          <p:nvPr/>
        </p:nvGrpSpPr>
        <p:grpSpPr>
          <a:xfrm>
            <a:off x="8573918" y="3143201"/>
            <a:ext cx="9146584" cy="5246370"/>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5447" r="-5447"/>
              </a:stretch>
            </a:blipFill>
          </p:spPr>
        </p:sp>
      </p:grpSp>
      <p:sp>
        <p:nvSpPr>
          <p:cNvPr id="22" name="Freeform 22"/>
          <p:cNvSpPr/>
          <p:nvPr/>
        </p:nvSpPr>
        <p:spPr>
          <a:xfrm>
            <a:off x="1480205" y="6822262"/>
            <a:ext cx="830009" cy="700320"/>
          </a:xfrm>
          <a:custGeom>
            <a:avLst/>
            <a:gdLst/>
            <a:ahLst/>
            <a:cxnLst/>
            <a:rect l="l" t="t" r="r" b="b"/>
            <a:pathLst>
              <a:path w="830009" h="700320">
                <a:moveTo>
                  <a:pt x="0" y="0"/>
                </a:moveTo>
                <a:lnTo>
                  <a:pt x="830009" y="0"/>
                </a:lnTo>
                <a:lnTo>
                  <a:pt x="830009" y="700320"/>
                </a:lnTo>
                <a:lnTo>
                  <a:pt x="0" y="700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2483921" y="6832794"/>
            <a:ext cx="3003976" cy="612581"/>
          </a:xfrm>
          <a:prstGeom prst="rect">
            <a:avLst/>
          </a:prstGeom>
        </p:spPr>
        <p:txBody>
          <a:bodyPr lIns="0" tIns="0" rIns="0" bIns="0" rtlCol="0" anchor="t">
            <a:spAutoFit/>
          </a:bodyPr>
          <a:lstStyle/>
          <a:p>
            <a:pPr algn="l">
              <a:lnSpc>
                <a:spcPts val="5050"/>
              </a:lnSpc>
              <a:spcBef>
                <a:spcPct val="0"/>
              </a:spcBef>
            </a:pPr>
            <a:r>
              <a:rPr lang="en-US" sz="3607" spc="-72">
                <a:solidFill>
                  <a:srgbClr val="5B98BA"/>
                </a:solidFill>
                <a:latin typeface="Open Sans Extra Bold"/>
              </a:rPr>
              <a:t>Group  #4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4507372"/>
            <a:ext cx="4924812" cy="965252"/>
          </a:xfrm>
          <a:prstGeom prst="rect">
            <a:avLst/>
          </a:prstGeom>
        </p:spPr>
        <p:txBody>
          <a:bodyPr lIns="0" tIns="0" rIns="0" bIns="0" rtlCol="0" anchor="t">
            <a:spAutoFit/>
          </a:bodyPr>
          <a:lstStyle/>
          <a:p>
            <a:pPr marL="0" lvl="0" indent="0" algn="l">
              <a:lnSpc>
                <a:spcPts val="7817"/>
              </a:lnSpc>
              <a:spcBef>
                <a:spcPct val="0"/>
              </a:spcBef>
            </a:pPr>
            <a:r>
              <a:rPr lang="en-US" sz="5583">
                <a:solidFill>
                  <a:srgbClr val="FDFDFD"/>
                </a:solidFill>
                <a:latin typeface="Open Sans Extra Bold"/>
              </a:rPr>
              <a:t>Justifications</a:t>
            </a:r>
          </a:p>
        </p:txBody>
      </p:sp>
      <p:sp>
        <p:nvSpPr>
          <p:cNvPr id="9" name="Freeform 9"/>
          <p:cNvSpPr/>
          <p:nvPr/>
        </p:nvSpPr>
        <p:spPr>
          <a:xfrm>
            <a:off x="8067454" y="802686"/>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9611800" y="1017731"/>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IaaS </a:t>
            </a:r>
            <a:r>
              <a:rPr lang="en-US" sz="1782" u="none" strike="noStrike" spc="-35">
                <a:solidFill>
                  <a:srgbClr val="145DA0"/>
                </a:solidFill>
                <a:latin typeface="Poppins"/>
              </a:rPr>
              <a:t>offers scalability and cost-efficiency by eliminating upfront hardware costs and enabling rapid resource provisioning.</a:t>
            </a:r>
          </a:p>
        </p:txBody>
      </p:sp>
      <p:sp>
        <p:nvSpPr>
          <p:cNvPr id="11" name="TextBox 11"/>
          <p:cNvSpPr txBox="1"/>
          <p:nvPr/>
        </p:nvSpPr>
        <p:spPr>
          <a:xfrm>
            <a:off x="8212512" y="107589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Freeform 12"/>
          <p:cNvSpPr/>
          <p:nvPr/>
        </p:nvSpPr>
        <p:spPr>
          <a:xfrm>
            <a:off x="8707228" y="268751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251574" y="2940337"/>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Cloud storage ensures scalability, data redundancy, and global accessibility while reducing the burden of managing physical storage infrastructure.</a:t>
            </a:r>
          </a:p>
        </p:txBody>
      </p:sp>
      <p:sp>
        <p:nvSpPr>
          <p:cNvPr id="14" name="TextBox 14"/>
          <p:cNvSpPr txBox="1"/>
          <p:nvPr/>
        </p:nvSpPr>
        <p:spPr>
          <a:xfrm>
            <a:off x="8852286" y="296072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5" name="Freeform 15"/>
          <p:cNvSpPr/>
          <p:nvPr/>
        </p:nvSpPr>
        <p:spPr>
          <a:xfrm>
            <a:off x="8852286" y="466422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396632" y="4819472"/>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Hybrid networking allows seamless integration of existing on-premises systems with scalable cloud services, optimizing performance and flexibility.</a:t>
            </a:r>
          </a:p>
        </p:txBody>
      </p:sp>
      <p:sp>
        <p:nvSpPr>
          <p:cNvPr id="17" name="TextBox 17"/>
          <p:cNvSpPr txBox="1"/>
          <p:nvPr/>
        </p:nvSpPr>
        <p:spPr>
          <a:xfrm>
            <a:off x="8997344" y="493743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sp>
        <p:nvSpPr>
          <p:cNvPr id="18" name="Freeform 18"/>
          <p:cNvSpPr/>
          <p:nvPr/>
        </p:nvSpPr>
        <p:spPr>
          <a:xfrm>
            <a:off x="8709322" y="6640927"/>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Freeform 19"/>
          <p:cNvSpPr/>
          <p:nvPr/>
        </p:nvSpPr>
        <p:spPr>
          <a:xfrm>
            <a:off x="7922396" y="8456002"/>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10285978" y="6895527"/>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SaaS</a:t>
            </a:r>
            <a:r>
              <a:rPr lang="en-US" sz="1782" u="none" strike="noStrike" spc="-35">
                <a:solidFill>
                  <a:srgbClr val="145DA0"/>
                </a:solidFill>
                <a:latin typeface="Poppins"/>
              </a:rPr>
              <a:t> solutions enhance accessibility, ensure regular updates, and reduce IT maintenance efforts, fostering operational efficiency.</a:t>
            </a:r>
          </a:p>
          <a:p>
            <a:pPr algn="l">
              <a:lnSpc>
                <a:spcPts val="2495"/>
              </a:lnSpc>
            </a:pPr>
            <a:endParaRPr lang="en-US" sz="1782" u="none" strike="noStrike" spc="-35">
              <a:solidFill>
                <a:srgbClr val="145DA0"/>
              </a:solidFill>
              <a:latin typeface="Poppins"/>
            </a:endParaRPr>
          </a:p>
        </p:txBody>
      </p:sp>
      <p:sp>
        <p:nvSpPr>
          <p:cNvPr id="21" name="TextBox 21"/>
          <p:cNvSpPr txBox="1"/>
          <p:nvPr/>
        </p:nvSpPr>
        <p:spPr>
          <a:xfrm>
            <a:off x="9491710" y="8603852"/>
            <a:ext cx="5768345" cy="1261270"/>
          </a:xfrm>
          <a:prstGeom prst="rect">
            <a:avLst/>
          </a:prstGeom>
        </p:spPr>
        <p:txBody>
          <a:bodyPr lIns="0" tIns="0" rIns="0" bIns="0" rtlCol="0" anchor="t">
            <a:spAutoFit/>
          </a:bodyPr>
          <a:lstStyle/>
          <a:p>
            <a:pPr algn="l">
              <a:lnSpc>
                <a:spcPts val="2495"/>
              </a:lnSpc>
            </a:pPr>
            <a:r>
              <a:rPr lang="en-US" sz="1782" spc="-35">
                <a:solidFill>
                  <a:srgbClr val="145DA0"/>
                </a:solidFill>
                <a:latin typeface="Poppins"/>
              </a:rPr>
              <a:t>Conducting a thorough cost analysis enables effective budgeting, identifies cost-saving opportunities, and ensures resource allocation aligns with business priorities.</a:t>
            </a:r>
          </a:p>
        </p:txBody>
      </p:sp>
      <p:sp>
        <p:nvSpPr>
          <p:cNvPr id="22" name="TextBox 22"/>
          <p:cNvSpPr txBox="1"/>
          <p:nvPr/>
        </p:nvSpPr>
        <p:spPr>
          <a:xfrm>
            <a:off x="8854380" y="691413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04</a:t>
            </a:r>
          </a:p>
        </p:txBody>
      </p:sp>
      <p:sp>
        <p:nvSpPr>
          <p:cNvPr id="23" name="TextBox 23"/>
          <p:cNvSpPr txBox="1"/>
          <p:nvPr/>
        </p:nvSpPr>
        <p:spPr>
          <a:xfrm>
            <a:off x="8067454" y="872921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05</a:t>
            </a:r>
          </a:p>
        </p:txBody>
      </p:sp>
      <p:grpSp>
        <p:nvGrpSpPr>
          <p:cNvPr id="24" name="Group 24"/>
          <p:cNvGrpSpPr/>
          <p:nvPr/>
        </p:nvGrpSpPr>
        <p:grpSpPr>
          <a:xfrm>
            <a:off x="7374967" y="1394384"/>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8148911" y="330808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025708" y="7038402"/>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7374967" y="8583891"/>
            <a:ext cx="373607" cy="3736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5" name="TextBox 3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8335715" y="5237170"/>
            <a:ext cx="373607" cy="37360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8" name="TextBox 3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COST ANALYSIS</a:t>
            </a:r>
          </a:p>
        </p:txBody>
      </p:sp>
      <p:sp>
        <p:nvSpPr>
          <p:cNvPr id="6" name="Freeform 6"/>
          <p:cNvSpPr/>
          <p:nvPr/>
        </p:nvSpPr>
        <p:spPr>
          <a:xfrm>
            <a:off x="4240070" y="8617939"/>
            <a:ext cx="4566357" cy="640361"/>
          </a:xfrm>
          <a:custGeom>
            <a:avLst/>
            <a:gdLst/>
            <a:ahLst/>
            <a:cxnLst/>
            <a:rect l="l" t="t" r="r" b="b"/>
            <a:pathLst>
              <a:path w="4566357" h="640361">
                <a:moveTo>
                  <a:pt x="0" y="0"/>
                </a:moveTo>
                <a:lnTo>
                  <a:pt x="4566357" y="0"/>
                </a:lnTo>
                <a:lnTo>
                  <a:pt x="4566357" y="640361"/>
                </a:lnTo>
                <a:lnTo>
                  <a:pt x="0" y="640361"/>
                </a:lnTo>
                <a:lnTo>
                  <a:pt x="0" y="0"/>
                </a:lnTo>
                <a:close/>
              </a:path>
            </a:pathLst>
          </a:custGeom>
          <a:blipFill>
            <a:blip r:embed="rId2"/>
            <a:stretch>
              <a:fillRect t="-40835"/>
            </a:stretch>
          </a:blipFill>
        </p:spPr>
      </p:sp>
      <p:grpSp>
        <p:nvGrpSpPr>
          <p:cNvPr id="7" name="Group 7"/>
          <p:cNvGrpSpPr/>
          <p:nvPr/>
        </p:nvGrpSpPr>
        <p:grpSpPr>
          <a:xfrm>
            <a:off x="4212834" y="2331615"/>
            <a:ext cx="4620214" cy="6566280"/>
            <a:chOff x="0" y="0"/>
            <a:chExt cx="1416547" cy="2013207"/>
          </a:xfrm>
        </p:grpSpPr>
        <p:sp>
          <p:nvSpPr>
            <p:cNvPr id="8" name="Freeform 8"/>
            <p:cNvSpPr/>
            <p:nvPr/>
          </p:nvSpPr>
          <p:spPr>
            <a:xfrm>
              <a:off x="0" y="0"/>
              <a:ext cx="1416547" cy="2013207"/>
            </a:xfrm>
            <a:custGeom>
              <a:avLst/>
              <a:gdLst/>
              <a:ahLst/>
              <a:cxnLst/>
              <a:rect l="l" t="t" r="r" b="b"/>
              <a:pathLst>
                <a:path w="1416547" h="2013207">
                  <a:moveTo>
                    <a:pt x="41892" y="0"/>
                  </a:moveTo>
                  <a:lnTo>
                    <a:pt x="1374656" y="0"/>
                  </a:lnTo>
                  <a:cubicBezTo>
                    <a:pt x="1397792" y="0"/>
                    <a:pt x="1416547" y="18755"/>
                    <a:pt x="1416547" y="41892"/>
                  </a:cubicBezTo>
                  <a:lnTo>
                    <a:pt x="1416547" y="1971315"/>
                  </a:lnTo>
                  <a:cubicBezTo>
                    <a:pt x="1416547" y="1982426"/>
                    <a:pt x="1412134" y="1993081"/>
                    <a:pt x="1404278" y="2000937"/>
                  </a:cubicBezTo>
                  <a:cubicBezTo>
                    <a:pt x="1396421" y="2008793"/>
                    <a:pt x="1385766" y="2013207"/>
                    <a:pt x="1374656" y="2013207"/>
                  </a:cubicBezTo>
                  <a:lnTo>
                    <a:pt x="41892" y="2013207"/>
                  </a:lnTo>
                  <a:cubicBezTo>
                    <a:pt x="30781" y="2013207"/>
                    <a:pt x="20126" y="2008793"/>
                    <a:pt x="12270" y="2000937"/>
                  </a:cubicBezTo>
                  <a:cubicBezTo>
                    <a:pt x="4414" y="1993081"/>
                    <a:pt x="0" y="1982426"/>
                    <a:pt x="0" y="1971315"/>
                  </a:cubicBezTo>
                  <a:lnTo>
                    <a:pt x="0" y="41892"/>
                  </a:lnTo>
                  <a:cubicBezTo>
                    <a:pt x="0" y="30781"/>
                    <a:pt x="4414" y="20126"/>
                    <a:pt x="12270" y="12270"/>
                  </a:cubicBezTo>
                  <a:cubicBezTo>
                    <a:pt x="20126" y="4414"/>
                    <a:pt x="30781" y="0"/>
                    <a:pt x="41892" y="0"/>
                  </a:cubicBezTo>
                  <a:close/>
                </a:path>
              </a:pathLst>
            </a:custGeom>
            <a:solidFill>
              <a:srgbClr val="FDFDFD"/>
            </a:solidFill>
            <a:ln w="38100" cap="rnd">
              <a:solidFill>
                <a:srgbClr val="145DA0"/>
              </a:solidFill>
              <a:prstDash val="solid"/>
              <a:round/>
            </a:ln>
          </p:spPr>
        </p:sp>
        <p:sp>
          <p:nvSpPr>
            <p:cNvPr id="9" name="TextBox 9"/>
            <p:cNvSpPr txBox="1"/>
            <p:nvPr/>
          </p:nvSpPr>
          <p:spPr>
            <a:xfrm>
              <a:off x="0" y="-38100"/>
              <a:ext cx="1416547" cy="2051307"/>
            </a:xfrm>
            <a:prstGeom prst="rect">
              <a:avLst/>
            </a:prstGeom>
          </p:spPr>
          <p:txBody>
            <a:bodyPr lIns="55838" tIns="55838" rIns="55838" bIns="55838" rtlCol="0" anchor="ctr"/>
            <a:lstStyle/>
            <a:p>
              <a:pPr marL="0" lvl="0" indent="0" algn="ctr">
                <a:lnSpc>
                  <a:spcPts val="2660"/>
                </a:lnSpc>
                <a:spcBef>
                  <a:spcPct val="0"/>
                </a:spcBef>
              </a:pPr>
              <a:endParaRPr/>
            </a:p>
          </p:txBody>
        </p:sp>
      </p:grpSp>
      <p:sp>
        <p:nvSpPr>
          <p:cNvPr id="10" name="AutoShape 10"/>
          <p:cNvSpPr/>
          <p:nvPr/>
        </p:nvSpPr>
        <p:spPr>
          <a:xfrm>
            <a:off x="4240070" y="5614755"/>
            <a:ext cx="4566357" cy="0"/>
          </a:xfrm>
          <a:prstGeom prst="line">
            <a:avLst/>
          </a:prstGeom>
          <a:ln w="38100" cap="flat">
            <a:solidFill>
              <a:srgbClr val="145DA0"/>
            </a:solidFill>
            <a:prstDash val="solid"/>
            <a:headEnd type="none" w="sm" len="sm"/>
            <a:tailEnd type="none" w="sm" len="sm"/>
          </a:ln>
        </p:spPr>
      </p:sp>
      <p:sp>
        <p:nvSpPr>
          <p:cNvPr id="12" name="Freeform 12"/>
          <p:cNvSpPr/>
          <p:nvPr/>
        </p:nvSpPr>
        <p:spPr>
          <a:xfrm>
            <a:off x="9482189" y="8617939"/>
            <a:ext cx="4566357" cy="640361"/>
          </a:xfrm>
          <a:custGeom>
            <a:avLst/>
            <a:gdLst/>
            <a:ahLst/>
            <a:cxnLst/>
            <a:rect l="l" t="t" r="r" b="b"/>
            <a:pathLst>
              <a:path w="4566357" h="640361">
                <a:moveTo>
                  <a:pt x="0" y="0"/>
                </a:moveTo>
                <a:lnTo>
                  <a:pt x="4566357" y="0"/>
                </a:lnTo>
                <a:lnTo>
                  <a:pt x="4566357" y="640361"/>
                </a:lnTo>
                <a:lnTo>
                  <a:pt x="0" y="640361"/>
                </a:lnTo>
                <a:lnTo>
                  <a:pt x="0" y="0"/>
                </a:lnTo>
                <a:close/>
              </a:path>
            </a:pathLst>
          </a:custGeom>
          <a:blipFill>
            <a:blip r:embed="rId2"/>
            <a:stretch>
              <a:fillRect t="-40835"/>
            </a:stretch>
          </a:blipFill>
        </p:spPr>
      </p:sp>
      <p:grpSp>
        <p:nvGrpSpPr>
          <p:cNvPr id="13" name="Group 13"/>
          <p:cNvGrpSpPr/>
          <p:nvPr/>
        </p:nvGrpSpPr>
        <p:grpSpPr>
          <a:xfrm>
            <a:off x="9454952" y="2303398"/>
            <a:ext cx="4620214" cy="6566280"/>
            <a:chOff x="0" y="0"/>
            <a:chExt cx="1416547" cy="2013207"/>
          </a:xfrm>
        </p:grpSpPr>
        <p:sp>
          <p:nvSpPr>
            <p:cNvPr id="14" name="Freeform 14"/>
            <p:cNvSpPr/>
            <p:nvPr/>
          </p:nvSpPr>
          <p:spPr>
            <a:xfrm>
              <a:off x="0" y="0"/>
              <a:ext cx="1416547" cy="2013207"/>
            </a:xfrm>
            <a:custGeom>
              <a:avLst/>
              <a:gdLst/>
              <a:ahLst/>
              <a:cxnLst/>
              <a:rect l="l" t="t" r="r" b="b"/>
              <a:pathLst>
                <a:path w="1416547" h="2013207">
                  <a:moveTo>
                    <a:pt x="41892" y="0"/>
                  </a:moveTo>
                  <a:lnTo>
                    <a:pt x="1374656" y="0"/>
                  </a:lnTo>
                  <a:cubicBezTo>
                    <a:pt x="1397792" y="0"/>
                    <a:pt x="1416547" y="18755"/>
                    <a:pt x="1416547" y="41892"/>
                  </a:cubicBezTo>
                  <a:lnTo>
                    <a:pt x="1416547" y="1971315"/>
                  </a:lnTo>
                  <a:cubicBezTo>
                    <a:pt x="1416547" y="1982426"/>
                    <a:pt x="1412134" y="1993081"/>
                    <a:pt x="1404278" y="2000937"/>
                  </a:cubicBezTo>
                  <a:cubicBezTo>
                    <a:pt x="1396421" y="2008793"/>
                    <a:pt x="1385766" y="2013207"/>
                    <a:pt x="1374656" y="2013207"/>
                  </a:cubicBezTo>
                  <a:lnTo>
                    <a:pt x="41892" y="2013207"/>
                  </a:lnTo>
                  <a:cubicBezTo>
                    <a:pt x="30781" y="2013207"/>
                    <a:pt x="20126" y="2008793"/>
                    <a:pt x="12270" y="2000937"/>
                  </a:cubicBezTo>
                  <a:cubicBezTo>
                    <a:pt x="4414" y="1993081"/>
                    <a:pt x="0" y="1982426"/>
                    <a:pt x="0" y="1971315"/>
                  </a:cubicBezTo>
                  <a:lnTo>
                    <a:pt x="0" y="41892"/>
                  </a:lnTo>
                  <a:cubicBezTo>
                    <a:pt x="0" y="30781"/>
                    <a:pt x="4414" y="20126"/>
                    <a:pt x="12270" y="12270"/>
                  </a:cubicBezTo>
                  <a:cubicBezTo>
                    <a:pt x="20126" y="4414"/>
                    <a:pt x="30781" y="0"/>
                    <a:pt x="41892" y="0"/>
                  </a:cubicBezTo>
                  <a:close/>
                </a:path>
              </a:pathLst>
            </a:custGeom>
            <a:solidFill>
              <a:srgbClr val="FDFDFD"/>
            </a:solidFill>
            <a:ln w="38100" cap="rnd">
              <a:solidFill>
                <a:srgbClr val="145DA0"/>
              </a:solidFill>
              <a:prstDash val="solid"/>
              <a:round/>
            </a:ln>
          </p:spPr>
        </p:sp>
        <p:sp>
          <p:nvSpPr>
            <p:cNvPr id="15" name="TextBox 15"/>
            <p:cNvSpPr txBox="1"/>
            <p:nvPr/>
          </p:nvSpPr>
          <p:spPr>
            <a:xfrm>
              <a:off x="0" y="-38100"/>
              <a:ext cx="1416547" cy="2051307"/>
            </a:xfrm>
            <a:prstGeom prst="rect">
              <a:avLst/>
            </a:prstGeom>
          </p:spPr>
          <p:txBody>
            <a:bodyPr lIns="55838" tIns="55838" rIns="55838" bIns="55838" rtlCol="0" anchor="ctr"/>
            <a:lstStyle/>
            <a:p>
              <a:pPr marL="0" lvl="0" indent="0" algn="ctr">
                <a:lnSpc>
                  <a:spcPts val="2660"/>
                </a:lnSpc>
                <a:spcBef>
                  <a:spcPct val="0"/>
                </a:spcBef>
              </a:pPr>
              <a:endParaRPr/>
            </a:p>
          </p:txBody>
        </p:sp>
      </p:grpSp>
      <p:sp>
        <p:nvSpPr>
          <p:cNvPr id="16" name="AutoShape 16"/>
          <p:cNvSpPr/>
          <p:nvPr/>
        </p:nvSpPr>
        <p:spPr>
          <a:xfrm>
            <a:off x="9482189" y="5614755"/>
            <a:ext cx="4566357" cy="0"/>
          </a:xfrm>
          <a:prstGeom prst="line">
            <a:avLst/>
          </a:prstGeom>
          <a:ln w="38100" cap="flat">
            <a:solidFill>
              <a:srgbClr val="145DA0"/>
            </a:solidFill>
            <a:prstDash val="solid"/>
            <a:headEnd type="none" w="sm" len="sm"/>
            <a:tailEnd type="none" w="sm" len="sm"/>
          </a:ln>
        </p:spPr>
      </p:sp>
      <p:sp>
        <p:nvSpPr>
          <p:cNvPr id="18" name="Freeform 18"/>
          <p:cNvSpPr/>
          <p:nvPr/>
        </p:nvSpPr>
        <p:spPr>
          <a:xfrm>
            <a:off x="5376976" y="2805317"/>
            <a:ext cx="2172514" cy="1580504"/>
          </a:xfrm>
          <a:custGeom>
            <a:avLst/>
            <a:gdLst/>
            <a:ahLst/>
            <a:cxnLst/>
            <a:rect l="l" t="t" r="r" b="b"/>
            <a:pathLst>
              <a:path w="2172514" h="1580504">
                <a:moveTo>
                  <a:pt x="0" y="0"/>
                </a:moveTo>
                <a:lnTo>
                  <a:pt x="2172514" y="0"/>
                </a:lnTo>
                <a:lnTo>
                  <a:pt x="2172514" y="1580504"/>
                </a:lnTo>
                <a:lnTo>
                  <a:pt x="0" y="1580504"/>
                </a:lnTo>
                <a:lnTo>
                  <a:pt x="0" y="0"/>
                </a:lnTo>
                <a:close/>
              </a:path>
            </a:pathLst>
          </a:custGeom>
          <a:blipFill>
            <a:blip r:embed="rId3"/>
            <a:stretch>
              <a:fillRect/>
            </a:stretch>
          </a:blipFill>
        </p:spPr>
      </p:sp>
      <p:sp>
        <p:nvSpPr>
          <p:cNvPr id="19" name="Freeform 19"/>
          <p:cNvSpPr/>
          <p:nvPr/>
        </p:nvSpPr>
        <p:spPr>
          <a:xfrm>
            <a:off x="10886938" y="2805317"/>
            <a:ext cx="1659285" cy="1576321"/>
          </a:xfrm>
          <a:custGeom>
            <a:avLst/>
            <a:gdLst/>
            <a:ahLst/>
            <a:cxnLst/>
            <a:rect l="l" t="t" r="r" b="b"/>
            <a:pathLst>
              <a:path w="1659285" h="1576321">
                <a:moveTo>
                  <a:pt x="0" y="0"/>
                </a:moveTo>
                <a:lnTo>
                  <a:pt x="1659285" y="0"/>
                </a:lnTo>
                <a:lnTo>
                  <a:pt x="1659285" y="1576320"/>
                </a:lnTo>
                <a:lnTo>
                  <a:pt x="0" y="1576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4556485" y="6526699"/>
            <a:ext cx="3934143" cy="1366593"/>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Amazon EC2:</a:t>
            </a:r>
            <a:r>
              <a:rPr lang="en-US" sz="1899" spc="-37" dirty="0">
                <a:solidFill>
                  <a:srgbClr val="145DA0"/>
                </a:solidFill>
                <a:latin typeface="Poppins"/>
              </a:rPr>
              <a:t> Approx. $200/month for a small instance.</a:t>
            </a:r>
          </a:p>
          <a:p>
            <a:pPr algn="l">
              <a:lnSpc>
                <a:spcPts val="2659"/>
              </a:lnSpc>
            </a:pPr>
            <a:r>
              <a:rPr lang="en-US" sz="1899" spc="-37" dirty="0">
                <a:solidFill>
                  <a:srgbClr val="145DA0"/>
                </a:solidFill>
                <a:latin typeface="Poppins Bold"/>
              </a:rPr>
              <a:t>Azure VMs: </a:t>
            </a:r>
            <a:r>
              <a:rPr lang="en-US" sz="1899" spc="-37" dirty="0">
                <a:solidFill>
                  <a:srgbClr val="145DA0"/>
                </a:solidFill>
                <a:latin typeface="Poppins"/>
              </a:rPr>
              <a:t>Approx. $210/month for a similar configuration.</a:t>
            </a:r>
          </a:p>
        </p:txBody>
      </p:sp>
      <p:sp>
        <p:nvSpPr>
          <p:cNvPr id="21" name="TextBox 21"/>
          <p:cNvSpPr txBox="1"/>
          <p:nvPr/>
        </p:nvSpPr>
        <p:spPr>
          <a:xfrm>
            <a:off x="4556485" y="4568854"/>
            <a:ext cx="3933527" cy="509905"/>
          </a:xfrm>
          <a:prstGeom prst="rect">
            <a:avLst/>
          </a:prstGeom>
        </p:spPr>
        <p:txBody>
          <a:bodyPr lIns="0" tIns="0" rIns="0" bIns="0" rtlCol="0" anchor="t">
            <a:spAutoFit/>
          </a:bodyPr>
          <a:lstStyle/>
          <a:p>
            <a:pPr algn="ctr">
              <a:lnSpc>
                <a:spcPts val="3919"/>
              </a:lnSpc>
              <a:spcBef>
                <a:spcPct val="0"/>
              </a:spcBef>
            </a:pPr>
            <a:r>
              <a:rPr lang="en-US" sz="2799">
                <a:solidFill>
                  <a:srgbClr val="145DA0"/>
                </a:solidFill>
                <a:latin typeface="Poppins Bold"/>
              </a:rPr>
              <a:t>Compute Resources</a:t>
            </a:r>
          </a:p>
        </p:txBody>
      </p:sp>
      <p:sp>
        <p:nvSpPr>
          <p:cNvPr id="28" name="TextBox 28"/>
          <p:cNvSpPr txBox="1"/>
          <p:nvPr/>
        </p:nvSpPr>
        <p:spPr>
          <a:xfrm>
            <a:off x="9797988" y="6526699"/>
            <a:ext cx="4125035" cy="1366593"/>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Amazon S3:</a:t>
            </a:r>
            <a:r>
              <a:rPr lang="en-US" sz="1899" spc="-37" dirty="0">
                <a:solidFill>
                  <a:srgbClr val="145DA0"/>
                </a:solidFill>
                <a:latin typeface="Poppins"/>
              </a:rPr>
              <a:t> Approx. $50/month for 1TB storage.</a:t>
            </a:r>
          </a:p>
          <a:p>
            <a:pPr algn="l">
              <a:lnSpc>
                <a:spcPts val="2659"/>
              </a:lnSpc>
            </a:pPr>
            <a:r>
              <a:rPr lang="en-US" sz="1899" spc="-37" dirty="0">
                <a:solidFill>
                  <a:srgbClr val="145DA0"/>
                </a:solidFill>
                <a:latin typeface="Poppins Bold"/>
              </a:rPr>
              <a:t>Azure Blob Storage: </a:t>
            </a:r>
            <a:r>
              <a:rPr lang="en-US" sz="1899" spc="-37" dirty="0">
                <a:solidFill>
                  <a:srgbClr val="145DA0"/>
                </a:solidFill>
                <a:latin typeface="Poppins"/>
              </a:rPr>
              <a:t>Approx. $48/month for 1TB storage.</a:t>
            </a:r>
          </a:p>
        </p:txBody>
      </p:sp>
      <p:sp>
        <p:nvSpPr>
          <p:cNvPr id="29" name="TextBox 29"/>
          <p:cNvSpPr txBox="1"/>
          <p:nvPr/>
        </p:nvSpPr>
        <p:spPr>
          <a:xfrm>
            <a:off x="9797988" y="4655484"/>
            <a:ext cx="3837185" cy="509905"/>
          </a:xfrm>
          <a:prstGeom prst="rect">
            <a:avLst/>
          </a:prstGeom>
        </p:spPr>
        <p:txBody>
          <a:bodyPr lIns="0" tIns="0" rIns="0" bIns="0" rtlCol="0" anchor="t">
            <a:spAutoFit/>
          </a:bodyPr>
          <a:lstStyle/>
          <a:p>
            <a:pPr algn="ctr">
              <a:lnSpc>
                <a:spcPts val="3919"/>
              </a:lnSpc>
              <a:spcBef>
                <a:spcPct val="0"/>
              </a:spcBef>
            </a:pPr>
            <a:r>
              <a:rPr lang="en-US" sz="2799">
                <a:solidFill>
                  <a:srgbClr val="145DA0"/>
                </a:solidFill>
                <a:latin typeface="Poppins Bold"/>
              </a:rPr>
              <a:t>Storage Solutions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1"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258761" y="8620107"/>
            <a:ext cx="4550902" cy="638193"/>
          </a:xfrm>
          <a:custGeom>
            <a:avLst/>
            <a:gdLst/>
            <a:ahLst/>
            <a:cxnLst/>
            <a:rect l="l" t="t" r="r" b="b"/>
            <a:pathLst>
              <a:path w="4550902" h="638193">
                <a:moveTo>
                  <a:pt x="0" y="0"/>
                </a:moveTo>
                <a:lnTo>
                  <a:pt x="4550902" y="0"/>
                </a:lnTo>
                <a:lnTo>
                  <a:pt x="4550902" y="638193"/>
                </a:lnTo>
                <a:lnTo>
                  <a:pt x="0" y="638193"/>
                </a:lnTo>
                <a:lnTo>
                  <a:pt x="0" y="0"/>
                </a:lnTo>
                <a:close/>
              </a:path>
            </a:pathLst>
          </a:custGeom>
          <a:blipFill>
            <a:blip r:embed="rId2"/>
            <a:stretch>
              <a:fillRect t="-40835"/>
            </a:stretch>
          </a:blipFill>
        </p:spPr>
      </p:sp>
      <p:sp>
        <p:nvSpPr>
          <p:cNvPr id="6" name="Freeform 6"/>
          <p:cNvSpPr/>
          <p:nvPr/>
        </p:nvSpPr>
        <p:spPr>
          <a:xfrm>
            <a:off x="9478951" y="8620107"/>
            <a:ext cx="4550902" cy="638193"/>
          </a:xfrm>
          <a:custGeom>
            <a:avLst/>
            <a:gdLst/>
            <a:ahLst/>
            <a:cxnLst/>
            <a:rect l="l" t="t" r="r" b="b"/>
            <a:pathLst>
              <a:path w="4550902" h="638193">
                <a:moveTo>
                  <a:pt x="0" y="0"/>
                </a:moveTo>
                <a:lnTo>
                  <a:pt x="4550902" y="0"/>
                </a:lnTo>
                <a:lnTo>
                  <a:pt x="4550902" y="638193"/>
                </a:lnTo>
                <a:lnTo>
                  <a:pt x="0" y="638193"/>
                </a:lnTo>
                <a:lnTo>
                  <a:pt x="0" y="0"/>
                </a:lnTo>
                <a:close/>
              </a:path>
            </a:pathLst>
          </a:custGeom>
          <a:blipFill>
            <a:blip r:embed="rId2"/>
            <a:stretch>
              <a:fillRect t="-40835"/>
            </a:stretch>
          </a:blipFill>
        </p:spPr>
      </p:sp>
      <p:grpSp>
        <p:nvGrpSpPr>
          <p:cNvPr id="7" name="Group 7"/>
          <p:cNvGrpSpPr/>
          <p:nvPr/>
        </p:nvGrpSpPr>
        <p:grpSpPr>
          <a:xfrm>
            <a:off x="4231617" y="2326937"/>
            <a:ext cx="4604576" cy="6544056"/>
            <a:chOff x="0" y="0"/>
            <a:chExt cx="1416547" cy="2013207"/>
          </a:xfrm>
        </p:grpSpPr>
        <p:sp>
          <p:nvSpPr>
            <p:cNvPr id="8" name="Freeform 8"/>
            <p:cNvSpPr/>
            <p:nvPr/>
          </p:nvSpPr>
          <p:spPr>
            <a:xfrm>
              <a:off x="0" y="0"/>
              <a:ext cx="1416547" cy="2013207"/>
            </a:xfrm>
            <a:custGeom>
              <a:avLst/>
              <a:gdLst/>
              <a:ahLst/>
              <a:cxnLst/>
              <a:rect l="l" t="t" r="r" b="b"/>
              <a:pathLst>
                <a:path w="1416547" h="2013207">
                  <a:moveTo>
                    <a:pt x="42034" y="0"/>
                  </a:moveTo>
                  <a:lnTo>
                    <a:pt x="1374513" y="0"/>
                  </a:lnTo>
                  <a:cubicBezTo>
                    <a:pt x="1397728" y="0"/>
                    <a:pt x="1416547" y="18819"/>
                    <a:pt x="1416547" y="42034"/>
                  </a:cubicBezTo>
                  <a:lnTo>
                    <a:pt x="1416547" y="1971173"/>
                  </a:lnTo>
                  <a:cubicBezTo>
                    <a:pt x="1416547" y="1994388"/>
                    <a:pt x="1397728" y="2013207"/>
                    <a:pt x="1374513" y="2013207"/>
                  </a:cubicBezTo>
                  <a:lnTo>
                    <a:pt x="42034" y="2013207"/>
                  </a:lnTo>
                  <a:cubicBezTo>
                    <a:pt x="18819" y="2013207"/>
                    <a:pt x="0" y="1994388"/>
                    <a:pt x="0" y="1971173"/>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9" name="TextBox 9"/>
            <p:cNvSpPr txBox="1"/>
            <p:nvPr/>
          </p:nvSpPr>
          <p:spPr>
            <a:xfrm>
              <a:off x="0" y="-38100"/>
              <a:ext cx="1416547" cy="2051307"/>
            </a:xfrm>
            <a:prstGeom prst="rect">
              <a:avLst/>
            </a:prstGeom>
          </p:spPr>
          <p:txBody>
            <a:bodyPr lIns="55649" tIns="55649" rIns="55649" bIns="55649" rtlCol="0" anchor="ctr"/>
            <a:lstStyle/>
            <a:p>
              <a:pPr marL="0" lvl="0" indent="0" algn="ctr">
                <a:lnSpc>
                  <a:spcPts val="2660"/>
                </a:lnSpc>
                <a:spcBef>
                  <a:spcPct val="0"/>
                </a:spcBef>
              </a:pPr>
              <a:endParaRPr/>
            </a:p>
          </p:txBody>
        </p:sp>
      </p:grpSp>
      <p:grpSp>
        <p:nvGrpSpPr>
          <p:cNvPr id="10" name="Group 10"/>
          <p:cNvGrpSpPr/>
          <p:nvPr/>
        </p:nvGrpSpPr>
        <p:grpSpPr>
          <a:xfrm>
            <a:off x="9451807" y="2326937"/>
            <a:ext cx="4604576" cy="6544056"/>
            <a:chOff x="0" y="0"/>
            <a:chExt cx="1416547" cy="2013207"/>
          </a:xfrm>
        </p:grpSpPr>
        <p:sp>
          <p:nvSpPr>
            <p:cNvPr id="11" name="Freeform 11"/>
            <p:cNvSpPr/>
            <p:nvPr/>
          </p:nvSpPr>
          <p:spPr>
            <a:xfrm>
              <a:off x="0" y="0"/>
              <a:ext cx="1416547" cy="2013207"/>
            </a:xfrm>
            <a:custGeom>
              <a:avLst/>
              <a:gdLst/>
              <a:ahLst/>
              <a:cxnLst/>
              <a:rect l="l" t="t" r="r" b="b"/>
              <a:pathLst>
                <a:path w="1416547" h="2013207">
                  <a:moveTo>
                    <a:pt x="42034" y="0"/>
                  </a:moveTo>
                  <a:lnTo>
                    <a:pt x="1374513" y="0"/>
                  </a:lnTo>
                  <a:cubicBezTo>
                    <a:pt x="1397728" y="0"/>
                    <a:pt x="1416547" y="18819"/>
                    <a:pt x="1416547" y="42034"/>
                  </a:cubicBezTo>
                  <a:lnTo>
                    <a:pt x="1416547" y="1971173"/>
                  </a:lnTo>
                  <a:cubicBezTo>
                    <a:pt x="1416547" y="1994388"/>
                    <a:pt x="1397728" y="2013207"/>
                    <a:pt x="1374513" y="2013207"/>
                  </a:cubicBezTo>
                  <a:lnTo>
                    <a:pt x="42034" y="2013207"/>
                  </a:lnTo>
                  <a:cubicBezTo>
                    <a:pt x="18819" y="2013207"/>
                    <a:pt x="0" y="1994388"/>
                    <a:pt x="0" y="1971173"/>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12" name="TextBox 12"/>
            <p:cNvSpPr txBox="1"/>
            <p:nvPr/>
          </p:nvSpPr>
          <p:spPr>
            <a:xfrm>
              <a:off x="0" y="-38100"/>
              <a:ext cx="1416547" cy="2051307"/>
            </a:xfrm>
            <a:prstGeom prst="rect">
              <a:avLst/>
            </a:prstGeom>
          </p:spPr>
          <p:txBody>
            <a:bodyPr lIns="55649" tIns="55649" rIns="55649" bIns="55649" rtlCol="0" anchor="ctr"/>
            <a:lstStyle/>
            <a:p>
              <a:pPr marL="0" lvl="0" indent="0" algn="ctr">
                <a:lnSpc>
                  <a:spcPts val="2660"/>
                </a:lnSpc>
                <a:spcBef>
                  <a:spcPct val="0"/>
                </a:spcBef>
              </a:pPr>
              <a:endParaRPr/>
            </a:p>
          </p:txBody>
        </p:sp>
      </p:grpSp>
      <p:sp>
        <p:nvSpPr>
          <p:cNvPr id="13" name="AutoShape 13"/>
          <p:cNvSpPr/>
          <p:nvPr/>
        </p:nvSpPr>
        <p:spPr>
          <a:xfrm>
            <a:off x="4258761" y="5600700"/>
            <a:ext cx="4550902" cy="0"/>
          </a:xfrm>
          <a:prstGeom prst="line">
            <a:avLst/>
          </a:prstGeom>
          <a:ln w="38100" cap="flat">
            <a:solidFill>
              <a:srgbClr val="145DA0"/>
            </a:solidFill>
            <a:prstDash val="solid"/>
            <a:headEnd type="none" w="sm" len="sm"/>
            <a:tailEnd type="none" w="sm" len="sm"/>
          </a:ln>
        </p:spPr>
      </p:sp>
      <p:sp>
        <p:nvSpPr>
          <p:cNvPr id="14" name="AutoShape 14"/>
          <p:cNvSpPr/>
          <p:nvPr/>
        </p:nvSpPr>
        <p:spPr>
          <a:xfrm>
            <a:off x="9478951" y="5600700"/>
            <a:ext cx="4550902" cy="0"/>
          </a:xfrm>
          <a:prstGeom prst="line">
            <a:avLst/>
          </a:prstGeom>
          <a:ln w="38100" cap="flat">
            <a:solidFill>
              <a:srgbClr val="145DA0"/>
            </a:solidFill>
            <a:prstDash val="solid"/>
            <a:headEnd type="none" w="sm" len="sm"/>
            <a:tailEnd type="none" w="sm" len="sm"/>
          </a:ln>
        </p:spPr>
      </p:sp>
      <p:sp>
        <p:nvSpPr>
          <p:cNvPr id="17" name="TextBox 17"/>
          <p:cNvSpPr txBox="1"/>
          <p:nvPr/>
        </p:nvSpPr>
        <p:spPr>
          <a:xfrm>
            <a:off x="4573491" y="6302358"/>
            <a:ext cx="3920828" cy="1366593"/>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AWS VPC:</a:t>
            </a:r>
            <a:r>
              <a:rPr lang="en-US" sz="1899" spc="-37" dirty="0">
                <a:solidFill>
                  <a:srgbClr val="145DA0"/>
                </a:solidFill>
                <a:latin typeface="Poppins"/>
              </a:rPr>
              <a:t> Included in the cost of EC2.</a:t>
            </a:r>
          </a:p>
          <a:p>
            <a:pPr algn="l">
              <a:lnSpc>
                <a:spcPts val="2659"/>
              </a:lnSpc>
            </a:pPr>
            <a:r>
              <a:rPr lang="en-US" sz="1899" spc="-37" dirty="0">
                <a:solidFill>
                  <a:srgbClr val="145DA0"/>
                </a:solidFill>
                <a:latin typeface="Poppins Bold"/>
              </a:rPr>
              <a:t>Azure Virtual Network:</a:t>
            </a:r>
            <a:r>
              <a:rPr lang="en-US" sz="1899" spc="-37" dirty="0">
                <a:solidFill>
                  <a:srgbClr val="145DA0"/>
                </a:solidFill>
                <a:latin typeface="Poppins"/>
              </a:rPr>
              <a:t> Included in the cost of VMs.</a:t>
            </a:r>
          </a:p>
        </p:txBody>
      </p:sp>
      <p:sp>
        <p:nvSpPr>
          <p:cNvPr id="18" name="TextBox 18"/>
          <p:cNvSpPr txBox="1"/>
          <p:nvPr/>
        </p:nvSpPr>
        <p:spPr>
          <a:xfrm>
            <a:off x="9793681" y="6302358"/>
            <a:ext cx="3920828" cy="1366593"/>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Office 365:</a:t>
            </a:r>
            <a:r>
              <a:rPr lang="en-US" sz="1899" spc="-37" dirty="0">
                <a:solidFill>
                  <a:srgbClr val="145DA0"/>
                </a:solidFill>
                <a:latin typeface="Poppins"/>
              </a:rPr>
              <a:t> $7.5/user/month. For 50 users: $375/month.</a:t>
            </a:r>
          </a:p>
          <a:p>
            <a:pPr algn="l">
              <a:lnSpc>
                <a:spcPts val="2659"/>
              </a:lnSpc>
            </a:pPr>
            <a:r>
              <a:rPr lang="en-US" sz="1899" spc="-37" dirty="0">
                <a:solidFill>
                  <a:srgbClr val="145DA0"/>
                </a:solidFill>
                <a:latin typeface="Poppins Bold"/>
              </a:rPr>
              <a:t>QuickBooks Online:</a:t>
            </a:r>
            <a:r>
              <a:rPr lang="en-US" sz="1899" spc="-37" dirty="0">
                <a:solidFill>
                  <a:srgbClr val="145DA0"/>
                </a:solidFill>
                <a:latin typeface="Poppins"/>
              </a:rPr>
              <a:t> $70/month for the essentials plan.</a:t>
            </a:r>
          </a:p>
        </p:txBody>
      </p:sp>
      <p:sp>
        <p:nvSpPr>
          <p:cNvPr id="19" name="TextBox 19"/>
          <p:cNvSpPr txBox="1"/>
          <p:nvPr/>
        </p:nvSpPr>
        <p:spPr>
          <a:xfrm>
            <a:off x="4573491" y="4670772"/>
            <a:ext cx="3824198" cy="509905"/>
          </a:xfrm>
          <a:prstGeom prst="rect">
            <a:avLst/>
          </a:prstGeom>
        </p:spPr>
        <p:txBody>
          <a:bodyPr lIns="0" tIns="0" rIns="0" bIns="0" rtlCol="0" anchor="t">
            <a:spAutoFit/>
          </a:bodyPr>
          <a:lstStyle/>
          <a:p>
            <a:pPr algn="ctr">
              <a:lnSpc>
                <a:spcPts val="3920"/>
              </a:lnSpc>
              <a:spcBef>
                <a:spcPct val="0"/>
              </a:spcBef>
            </a:pPr>
            <a:r>
              <a:rPr lang="en-US" sz="2800">
                <a:solidFill>
                  <a:srgbClr val="145DA0"/>
                </a:solidFill>
                <a:latin typeface="Poppins Bold"/>
              </a:rPr>
              <a:t>Networking</a:t>
            </a:r>
          </a:p>
        </p:txBody>
      </p:sp>
      <p:sp>
        <p:nvSpPr>
          <p:cNvPr id="20" name="TextBox 20"/>
          <p:cNvSpPr txBox="1"/>
          <p:nvPr/>
        </p:nvSpPr>
        <p:spPr>
          <a:xfrm>
            <a:off x="9793681" y="4287221"/>
            <a:ext cx="3920828" cy="940154"/>
          </a:xfrm>
          <a:prstGeom prst="rect">
            <a:avLst/>
          </a:prstGeom>
        </p:spPr>
        <p:txBody>
          <a:bodyPr lIns="0" tIns="0" rIns="0" bIns="0" rtlCol="0" anchor="t">
            <a:spAutoFit/>
          </a:bodyPr>
          <a:lstStyle/>
          <a:p>
            <a:pPr algn="ctr">
              <a:lnSpc>
                <a:spcPts val="3732"/>
              </a:lnSpc>
              <a:spcBef>
                <a:spcPct val="0"/>
              </a:spcBef>
            </a:pPr>
            <a:r>
              <a:rPr lang="en-US" sz="2665">
                <a:solidFill>
                  <a:srgbClr val="145DA0"/>
                </a:solidFill>
                <a:latin typeface="Poppins Bold"/>
              </a:rPr>
              <a:t>Applications and Software</a:t>
            </a:r>
          </a:p>
        </p:txBody>
      </p:sp>
      <p:sp>
        <p:nvSpPr>
          <p:cNvPr id="27" name="Freeform 27"/>
          <p:cNvSpPr/>
          <p:nvPr/>
        </p:nvSpPr>
        <p:spPr>
          <a:xfrm>
            <a:off x="5299475" y="2781154"/>
            <a:ext cx="2476602" cy="1845069"/>
          </a:xfrm>
          <a:custGeom>
            <a:avLst/>
            <a:gdLst/>
            <a:ahLst/>
            <a:cxnLst/>
            <a:rect l="l" t="t" r="r" b="b"/>
            <a:pathLst>
              <a:path w="2476602" h="1845069">
                <a:moveTo>
                  <a:pt x="0" y="0"/>
                </a:moveTo>
                <a:lnTo>
                  <a:pt x="2476603" y="0"/>
                </a:lnTo>
                <a:lnTo>
                  <a:pt x="2476603" y="1845068"/>
                </a:lnTo>
                <a:lnTo>
                  <a:pt x="0" y="1845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10689715" y="2653890"/>
            <a:ext cx="2129374" cy="1972332"/>
          </a:xfrm>
          <a:custGeom>
            <a:avLst/>
            <a:gdLst/>
            <a:ahLst/>
            <a:cxnLst/>
            <a:rect l="l" t="t" r="r" b="b"/>
            <a:pathLst>
              <a:path w="2129374" h="1972332">
                <a:moveTo>
                  <a:pt x="0" y="0"/>
                </a:moveTo>
                <a:lnTo>
                  <a:pt x="2129374" y="0"/>
                </a:lnTo>
                <a:lnTo>
                  <a:pt x="2129374" y="1972332"/>
                </a:lnTo>
                <a:lnTo>
                  <a:pt x="0" y="1972332"/>
                </a:lnTo>
                <a:lnTo>
                  <a:pt x="0" y="0"/>
                </a:lnTo>
                <a:close/>
              </a:path>
            </a:pathLst>
          </a:custGeom>
          <a:blipFill>
            <a:blip r:embed="rId5"/>
            <a:stretch>
              <a:fillRect/>
            </a:stretch>
          </a:blipFill>
        </p:spPr>
      </p:sp>
      <p:sp>
        <p:nvSpPr>
          <p:cNvPr id="29" name="TextBox 29"/>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COST ANALYSIS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37717"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258761" y="8620107"/>
            <a:ext cx="4550902" cy="638193"/>
          </a:xfrm>
          <a:custGeom>
            <a:avLst/>
            <a:gdLst/>
            <a:ahLst/>
            <a:cxnLst/>
            <a:rect l="l" t="t" r="r" b="b"/>
            <a:pathLst>
              <a:path w="4550902" h="638193">
                <a:moveTo>
                  <a:pt x="0" y="0"/>
                </a:moveTo>
                <a:lnTo>
                  <a:pt x="4550902" y="0"/>
                </a:lnTo>
                <a:lnTo>
                  <a:pt x="4550902" y="638193"/>
                </a:lnTo>
                <a:lnTo>
                  <a:pt x="0" y="638193"/>
                </a:lnTo>
                <a:lnTo>
                  <a:pt x="0" y="0"/>
                </a:lnTo>
                <a:close/>
              </a:path>
            </a:pathLst>
          </a:custGeom>
          <a:blipFill>
            <a:blip r:embed="rId2"/>
            <a:stretch>
              <a:fillRect t="-40835"/>
            </a:stretch>
          </a:blipFill>
        </p:spPr>
      </p:sp>
      <p:sp>
        <p:nvSpPr>
          <p:cNvPr id="6" name="Freeform 6"/>
          <p:cNvSpPr/>
          <p:nvPr/>
        </p:nvSpPr>
        <p:spPr>
          <a:xfrm>
            <a:off x="9478951" y="8620107"/>
            <a:ext cx="4550902" cy="638193"/>
          </a:xfrm>
          <a:custGeom>
            <a:avLst/>
            <a:gdLst/>
            <a:ahLst/>
            <a:cxnLst/>
            <a:rect l="l" t="t" r="r" b="b"/>
            <a:pathLst>
              <a:path w="4550902" h="638193">
                <a:moveTo>
                  <a:pt x="0" y="0"/>
                </a:moveTo>
                <a:lnTo>
                  <a:pt x="4550902" y="0"/>
                </a:lnTo>
                <a:lnTo>
                  <a:pt x="4550902" y="638193"/>
                </a:lnTo>
                <a:lnTo>
                  <a:pt x="0" y="638193"/>
                </a:lnTo>
                <a:lnTo>
                  <a:pt x="0" y="0"/>
                </a:lnTo>
                <a:close/>
              </a:path>
            </a:pathLst>
          </a:custGeom>
          <a:blipFill>
            <a:blip r:embed="rId2"/>
            <a:stretch>
              <a:fillRect t="-40835"/>
            </a:stretch>
          </a:blipFill>
        </p:spPr>
      </p:sp>
      <p:grpSp>
        <p:nvGrpSpPr>
          <p:cNvPr id="7" name="Group 7"/>
          <p:cNvGrpSpPr/>
          <p:nvPr/>
        </p:nvGrpSpPr>
        <p:grpSpPr>
          <a:xfrm>
            <a:off x="4231617" y="2326937"/>
            <a:ext cx="4604576" cy="6544056"/>
            <a:chOff x="0" y="0"/>
            <a:chExt cx="1416547" cy="2013207"/>
          </a:xfrm>
        </p:grpSpPr>
        <p:sp>
          <p:nvSpPr>
            <p:cNvPr id="8" name="Freeform 8"/>
            <p:cNvSpPr/>
            <p:nvPr/>
          </p:nvSpPr>
          <p:spPr>
            <a:xfrm>
              <a:off x="0" y="0"/>
              <a:ext cx="1416547" cy="2013207"/>
            </a:xfrm>
            <a:custGeom>
              <a:avLst/>
              <a:gdLst/>
              <a:ahLst/>
              <a:cxnLst/>
              <a:rect l="l" t="t" r="r" b="b"/>
              <a:pathLst>
                <a:path w="1416547" h="2013207">
                  <a:moveTo>
                    <a:pt x="42034" y="0"/>
                  </a:moveTo>
                  <a:lnTo>
                    <a:pt x="1374513" y="0"/>
                  </a:lnTo>
                  <a:cubicBezTo>
                    <a:pt x="1397728" y="0"/>
                    <a:pt x="1416547" y="18819"/>
                    <a:pt x="1416547" y="42034"/>
                  </a:cubicBezTo>
                  <a:lnTo>
                    <a:pt x="1416547" y="1971173"/>
                  </a:lnTo>
                  <a:cubicBezTo>
                    <a:pt x="1416547" y="1994388"/>
                    <a:pt x="1397728" y="2013207"/>
                    <a:pt x="1374513" y="2013207"/>
                  </a:cubicBezTo>
                  <a:lnTo>
                    <a:pt x="42034" y="2013207"/>
                  </a:lnTo>
                  <a:cubicBezTo>
                    <a:pt x="18819" y="2013207"/>
                    <a:pt x="0" y="1994388"/>
                    <a:pt x="0" y="1971173"/>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9" name="TextBox 9"/>
            <p:cNvSpPr txBox="1"/>
            <p:nvPr/>
          </p:nvSpPr>
          <p:spPr>
            <a:xfrm>
              <a:off x="0" y="-38100"/>
              <a:ext cx="1416547" cy="2051307"/>
            </a:xfrm>
            <a:prstGeom prst="rect">
              <a:avLst/>
            </a:prstGeom>
          </p:spPr>
          <p:txBody>
            <a:bodyPr lIns="55649" tIns="55649" rIns="55649" bIns="55649" rtlCol="0" anchor="ctr"/>
            <a:lstStyle/>
            <a:p>
              <a:pPr marL="0" lvl="0" indent="0" algn="ctr">
                <a:lnSpc>
                  <a:spcPts val="2660"/>
                </a:lnSpc>
                <a:spcBef>
                  <a:spcPct val="0"/>
                </a:spcBef>
              </a:pPr>
              <a:endParaRPr/>
            </a:p>
          </p:txBody>
        </p:sp>
      </p:grpSp>
      <p:grpSp>
        <p:nvGrpSpPr>
          <p:cNvPr id="10" name="Group 10"/>
          <p:cNvGrpSpPr/>
          <p:nvPr/>
        </p:nvGrpSpPr>
        <p:grpSpPr>
          <a:xfrm>
            <a:off x="9451807" y="2326937"/>
            <a:ext cx="4604576" cy="6544056"/>
            <a:chOff x="0" y="0"/>
            <a:chExt cx="1416547" cy="2013207"/>
          </a:xfrm>
        </p:grpSpPr>
        <p:sp>
          <p:nvSpPr>
            <p:cNvPr id="11" name="Freeform 11"/>
            <p:cNvSpPr/>
            <p:nvPr/>
          </p:nvSpPr>
          <p:spPr>
            <a:xfrm>
              <a:off x="0" y="0"/>
              <a:ext cx="1416547" cy="2013207"/>
            </a:xfrm>
            <a:custGeom>
              <a:avLst/>
              <a:gdLst/>
              <a:ahLst/>
              <a:cxnLst/>
              <a:rect l="l" t="t" r="r" b="b"/>
              <a:pathLst>
                <a:path w="1416547" h="2013207">
                  <a:moveTo>
                    <a:pt x="42034" y="0"/>
                  </a:moveTo>
                  <a:lnTo>
                    <a:pt x="1374513" y="0"/>
                  </a:lnTo>
                  <a:cubicBezTo>
                    <a:pt x="1397728" y="0"/>
                    <a:pt x="1416547" y="18819"/>
                    <a:pt x="1416547" y="42034"/>
                  </a:cubicBezTo>
                  <a:lnTo>
                    <a:pt x="1416547" y="1971173"/>
                  </a:lnTo>
                  <a:cubicBezTo>
                    <a:pt x="1416547" y="1994388"/>
                    <a:pt x="1397728" y="2013207"/>
                    <a:pt x="1374513" y="2013207"/>
                  </a:cubicBezTo>
                  <a:lnTo>
                    <a:pt x="42034" y="2013207"/>
                  </a:lnTo>
                  <a:cubicBezTo>
                    <a:pt x="18819" y="2013207"/>
                    <a:pt x="0" y="1994388"/>
                    <a:pt x="0" y="1971173"/>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12" name="TextBox 12"/>
            <p:cNvSpPr txBox="1"/>
            <p:nvPr/>
          </p:nvSpPr>
          <p:spPr>
            <a:xfrm>
              <a:off x="0" y="-38100"/>
              <a:ext cx="1416547" cy="2051307"/>
            </a:xfrm>
            <a:prstGeom prst="rect">
              <a:avLst/>
            </a:prstGeom>
          </p:spPr>
          <p:txBody>
            <a:bodyPr lIns="55649" tIns="55649" rIns="55649" bIns="55649" rtlCol="0" anchor="ctr"/>
            <a:lstStyle/>
            <a:p>
              <a:pPr marL="0" lvl="0" indent="0" algn="ctr">
                <a:lnSpc>
                  <a:spcPts val="2660"/>
                </a:lnSpc>
                <a:spcBef>
                  <a:spcPct val="0"/>
                </a:spcBef>
              </a:pPr>
              <a:endParaRPr/>
            </a:p>
          </p:txBody>
        </p:sp>
      </p:grpSp>
      <p:sp>
        <p:nvSpPr>
          <p:cNvPr id="13" name="AutoShape 13"/>
          <p:cNvSpPr/>
          <p:nvPr/>
        </p:nvSpPr>
        <p:spPr>
          <a:xfrm>
            <a:off x="4258761" y="5598965"/>
            <a:ext cx="4550902" cy="0"/>
          </a:xfrm>
          <a:prstGeom prst="line">
            <a:avLst/>
          </a:prstGeom>
          <a:ln w="38100" cap="flat">
            <a:solidFill>
              <a:srgbClr val="145DA0"/>
            </a:solidFill>
            <a:prstDash val="solid"/>
            <a:headEnd type="none" w="sm" len="sm"/>
            <a:tailEnd type="none" w="sm" len="sm"/>
          </a:ln>
        </p:spPr>
      </p:sp>
      <p:sp>
        <p:nvSpPr>
          <p:cNvPr id="14" name="AutoShape 14"/>
          <p:cNvSpPr/>
          <p:nvPr/>
        </p:nvSpPr>
        <p:spPr>
          <a:xfrm>
            <a:off x="9478951" y="5598965"/>
            <a:ext cx="4550902" cy="0"/>
          </a:xfrm>
          <a:prstGeom prst="line">
            <a:avLst/>
          </a:prstGeom>
          <a:ln w="38100" cap="flat">
            <a:solidFill>
              <a:srgbClr val="145DA0"/>
            </a:solidFill>
            <a:prstDash val="solid"/>
            <a:headEnd type="none" w="sm" len="sm"/>
            <a:tailEnd type="none" w="sm" len="sm"/>
          </a:ln>
        </p:spPr>
      </p:sp>
      <p:sp>
        <p:nvSpPr>
          <p:cNvPr id="17" name="Freeform 17"/>
          <p:cNvSpPr/>
          <p:nvPr/>
        </p:nvSpPr>
        <p:spPr>
          <a:xfrm>
            <a:off x="5402398" y="2676015"/>
            <a:ext cx="2166384" cy="1928082"/>
          </a:xfrm>
          <a:custGeom>
            <a:avLst/>
            <a:gdLst/>
            <a:ahLst/>
            <a:cxnLst/>
            <a:rect l="l" t="t" r="r" b="b"/>
            <a:pathLst>
              <a:path w="2166384" h="1928082">
                <a:moveTo>
                  <a:pt x="0" y="0"/>
                </a:moveTo>
                <a:lnTo>
                  <a:pt x="2166384" y="0"/>
                </a:lnTo>
                <a:lnTo>
                  <a:pt x="2166384" y="1928082"/>
                </a:lnTo>
                <a:lnTo>
                  <a:pt x="0" y="19280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0725708" y="2676015"/>
            <a:ext cx="2057388" cy="1620193"/>
          </a:xfrm>
          <a:custGeom>
            <a:avLst/>
            <a:gdLst/>
            <a:ahLst/>
            <a:cxnLst/>
            <a:rect l="l" t="t" r="r" b="b"/>
            <a:pathLst>
              <a:path w="2057388" h="1620193">
                <a:moveTo>
                  <a:pt x="0" y="0"/>
                </a:moveTo>
                <a:lnTo>
                  <a:pt x="2057388" y="0"/>
                </a:lnTo>
                <a:lnTo>
                  <a:pt x="2057388" y="1620194"/>
                </a:lnTo>
                <a:lnTo>
                  <a:pt x="0" y="16201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9793681" y="4287221"/>
            <a:ext cx="3920828" cy="940154"/>
          </a:xfrm>
          <a:prstGeom prst="rect">
            <a:avLst/>
          </a:prstGeom>
        </p:spPr>
        <p:txBody>
          <a:bodyPr lIns="0" tIns="0" rIns="0" bIns="0" rtlCol="0" anchor="t">
            <a:spAutoFit/>
          </a:bodyPr>
          <a:lstStyle/>
          <a:p>
            <a:pPr algn="ctr">
              <a:lnSpc>
                <a:spcPts val="3732"/>
              </a:lnSpc>
              <a:spcBef>
                <a:spcPct val="0"/>
              </a:spcBef>
            </a:pPr>
            <a:r>
              <a:rPr lang="en-US" sz="2665">
                <a:solidFill>
                  <a:srgbClr val="145DA0"/>
                </a:solidFill>
                <a:latin typeface="Poppins Bold"/>
              </a:rPr>
              <a:t>Monitoring and Management</a:t>
            </a:r>
          </a:p>
        </p:txBody>
      </p:sp>
      <p:sp>
        <p:nvSpPr>
          <p:cNvPr id="20" name="TextBox 20"/>
          <p:cNvSpPr txBox="1"/>
          <p:nvPr/>
        </p:nvSpPr>
        <p:spPr>
          <a:xfrm>
            <a:off x="4589496" y="6271654"/>
            <a:ext cx="3920828" cy="1675765"/>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Amazon S3 Glacier:</a:t>
            </a:r>
            <a:r>
              <a:rPr lang="en-US" sz="1899" spc="-37" dirty="0">
                <a:solidFill>
                  <a:srgbClr val="145DA0"/>
                </a:solidFill>
                <a:latin typeface="Poppins"/>
              </a:rPr>
              <a:t> Approx. $4/month for 1TB for long-term backup.</a:t>
            </a:r>
          </a:p>
          <a:p>
            <a:pPr algn="l">
              <a:lnSpc>
                <a:spcPts val="2659"/>
              </a:lnSpc>
            </a:pPr>
            <a:r>
              <a:rPr lang="en-US" sz="1899" spc="-37" dirty="0">
                <a:solidFill>
                  <a:srgbClr val="145DA0"/>
                </a:solidFill>
                <a:latin typeface="Poppins Bold"/>
              </a:rPr>
              <a:t>Azure Backup: </a:t>
            </a:r>
            <a:r>
              <a:rPr lang="en-US" sz="1899" spc="-37" dirty="0">
                <a:solidFill>
                  <a:srgbClr val="145DA0"/>
                </a:solidFill>
                <a:latin typeface="Poppins"/>
              </a:rPr>
              <a:t>Approx. $5/month for 1TB backup.</a:t>
            </a:r>
          </a:p>
        </p:txBody>
      </p:sp>
      <p:sp>
        <p:nvSpPr>
          <p:cNvPr id="21" name="TextBox 21"/>
          <p:cNvSpPr txBox="1"/>
          <p:nvPr/>
        </p:nvSpPr>
        <p:spPr>
          <a:xfrm>
            <a:off x="9793681" y="6438341"/>
            <a:ext cx="3920828" cy="1342390"/>
          </a:xfrm>
          <a:prstGeom prst="rect">
            <a:avLst/>
          </a:prstGeom>
        </p:spPr>
        <p:txBody>
          <a:bodyPr lIns="0" tIns="0" rIns="0" bIns="0" rtlCol="0" anchor="t">
            <a:spAutoFit/>
          </a:bodyPr>
          <a:lstStyle/>
          <a:p>
            <a:pPr algn="l">
              <a:lnSpc>
                <a:spcPts val="2659"/>
              </a:lnSpc>
            </a:pPr>
            <a:r>
              <a:rPr lang="en-US" sz="1899" spc="-37" dirty="0">
                <a:solidFill>
                  <a:srgbClr val="145DA0"/>
                </a:solidFill>
                <a:latin typeface="Poppins Bold"/>
              </a:rPr>
              <a:t>AWS CloudWatch:</a:t>
            </a:r>
            <a:r>
              <a:rPr lang="en-US" sz="1899" spc="-37" dirty="0">
                <a:solidFill>
                  <a:srgbClr val="145DA0"/>
                </a:solidFill>
                <a:latin typeface="Poppins"/>
              </a:rPr>
              <a:t> Approx. $10/month for basic monitoring.</a:t>
            </a:r>
          </a:p>
          <a:p>
            <a:pPr algn="l">
              <a:lnSpc>
                <a:spcPts val="2659"/>
              </a:lnSpc>
            </a:pPr>
            <a:r>
              <a:rPr lang="en-US" sz="1899" spc="-37" dirty="0">
                <a:solidFill>
                  <a:srgbClr val="145DA0"/>
                </a:solidFill>
                <a:latin typeface="Poppins Bold"/>
              </a:rPr>
              <a:t>Azure Monitor: </a:t>
            </a:r>
            <a:r>
              <a:rPr lang="en-US" sz="1899" spc="-37" dirty="0">
                <a:solidFill>
                  <a:srgbClr val="145DA0"/>
                </a:solidFill>
                <a:latin typeface="Poppins"/>
              </a:rPr>
              <a:t>Approx. $15/month for basic monitoring.</a:t>
            </a:r>
          </a:p>
        </p:txBody>
      </p:sp>
      <p:sp>
        <p:nvSpPr>
          <p:cNvPr id="22" name="TextBox 22"/>
          <p:cNvSpPr txBox="1"/>
          <p:nvPr/>
        </p:nvSpPr>
        <p:spPr>
          <a:xfrm>
            <a:off x="4573491" y="4670772"/>
            <a:ext cx="3824198" cy="509905"/>
          </a:xfrm>
          <a:prstGeom prst="rect">
            <a:avLst/>
          </a:prstGeom>
        </p:spPr>
        <p:txBody>
          <a:bodyPr lIns="0" tIns="0" rIns="0" bIns="0" rtlCol="0" anchor="t">
            <a:spAutoFit/>
          </a:bodyPr>
          <a:lstStyle/>
          <a:p>
            <a:pPr algn="ctr">
              <a:lnSpc>
                <a:spcPts val="3920"/>
              </a:lnSpc>
              <a:spcBef>
                <a:spcPct val="0"/>
              </a:spcBef>
            </a:pPr>
            <a:r>
              <a:rPr lang="en-US" sz="2800">
                <a:solidFill>
                  <a:srgbClr val="145DA0"/>
                </a:solidFill>
                <a:latin typeface="Poppins Bold"/>
              </a:rPr>
              <a:t>Backup Options</a:t>
            </a:r>
          </a:p>
        </p:txBody>
      </p:sp>
      <p:sp>
        <p:nvSpPr>
          <p:cNvPr id="28" name="TextBox 28"/>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rPr>
              <a:t>COST ANALYSIS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37717"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258761" y="7969061"/>
            <a:ext cx="4550902" cy="451603"/>
          </a:xfrm>
          <a:custGeom>
            <a:avLst/>
            <a:gdLst/>
            <a:ahLst/>
            <a:cxnLst/>
            <a:rect l="l" t="t" r="r" b="b"/>
            <a:pathLst>
              <a:path w="4550902" h="451603">
                <a:moveTo>
                  <a:pt x="0" y="0"/>
                </a:moveTo>
                <a:lnTo>
                  <a:pt x="4550902" y="0"/>
                </a:lnTo>
                <a:lnTo>
                  <a:pt x="4550902" y="451604"/>
                </a:lnTo>
                <a:lnTo>
                  <a:pt x="0" y="451604"/>
                </a:lnTo>
                <a:lnTo>
                  <a:pt x="0" y="0"/>
                </a:lnTo>
                <a:close/>
              </a:path>
            </a:pathLst>
          </a:custGeom>
          <a:blipFill>
            <a:blip r:embed="rId2"/>
            <a:stretch>
              <a:fillRect t="-78366" b="-20658"/>
            </a:stretch>
          </a:blipFill>
        </p:spPr>
      </p:sp>
      <p:sp>
        <p:nvSpPr>
          <p:cNvPr id="6" name="Freeform 6"/>
          <p:cNvSpPr/>
          <p:nvPr/>
        </p:nvSpPr>
        <p:spPr>
          <a:xfrm>
            <a:off x="9478951" y="7969061"/>
            <a:ext cx="4550902" cy="451603"/>
          </a:xfrm>
          <a:custGeom>
            <a:avLst/>
            <a:gdLst/>
            <a:ahLst/>
            <a:cxnLst/>
            <a:rect l="l" t="t" r="r" b="b"/>
            <a:pathLst>
              <a:path w="4550902" h="451603">
                <a:moveTo>
                  <a:pt x="0" y="0"/>
                </a:moveTo>
                <a:lnTo>
                  <a:pt x="4550902" y="0"/>
                </a:lnTo>
                <a:lnTo>
                  <a:pt x="4550902" y="451604"/>
                </a:lnTo>
                <a:lnTo>
                  <a:pt x="0" y="451604"/>
                </a:lnTo>
                <a:lnTo>
                  <a:pt x="0" y="0"/>
                </a:lnTo>
                <a:close/>
              </a:path>
            </a:pathLst>
          </a:custGeom>
          <a:blipFill>
            <a:blip r:embed="rId2"/>
            <a:stretch>
              <a:fillRect t="-78366" b="-20658"/>
            </a:stretch>
          </a:blipFill>
        </p:spPr>
      </p:sp>
      <p:grpSp>
        <p:nvGrpSpPr>
          <p:cNvPr id="7" name="Group 7"/>
          <p:cNvGrpSpPr/>
          <p:nvPr/>
        </p:nvGrpSpPr>
        <p:grpSpPr>
          <a:xfrm>
            <a:off x="4231617" y="3515839"/>
            <a:ext cx="4604576" cy="4630756"/>
            <a:chOff x="0" y="0"/>
            <a:chExt cx="1416547" cy="1424601"/>
          </a:xfrm>
        </p:grpSpPr>
        <p:sp>
          <p:nvSpPr>
            <p:cNvPr id="8" name="Freeform 8"/>
            <p:cNvSpPr/>
            <p:nvPr/>
          </p:nvSpPr>
          <p:spPr>
            <a:xfrm>
              <a:off x="0" y="0"/>
              <a:ext cx="1416547" cy="1424601"/>
            </a:xfrm>
            <a:custGeom>
              <a:avLst/>
              <a:gdLst/>
              <a:ahLst/>
              <a:cxnLst/>
              <a:rect l="l" t="t" r="r" b="b"/>
              <a:pathLst>
                <a:path w="1416547" h="1424601">
                  <a:moveTo>
                    <a:pt x="42034" y="0"/>
                  </a:moveTo>
                  <a:lnTo>
                    <a:pt x="1374513" y="0"/>
                  </a:lnTo>
                  <a:cubicBezTo>
                    <a:pt x="1397728" y="0"/>
                    <a:pt x="1416547" y="18819"/>
                    <a:pt x="1416547" y="42034"/>
                  </a:cubicBezTo>
                  <a:lnTo>
                    <a:pt x="1416547" y="1382567"/>
                  </a:lnTo>
                  <a:cubicBezTo>
                    <a:pt x="1416547" y="1405782"/>
                    <a:pt x="1397728" y="1424601"/>
                    <a:pt x="1374513" y="1424601"/>
                  </a:cubicBezTo>
                  <a:lnTo>
                    <a:pt x="42034" y="1424601"/>
                  </a:lnTo>
                  <a:cubicBezTo>
                    <a:pt x="18819" y="1424601"/>
                    <a:pt x="0" y="1405782"/>
                    <a:pt x="0" y="1382567"/>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9" name="TextBox 9"/>
            <p:cNvSpPr txBox="1"/>
            <p:nvPr/>
          </p:nvSpPr>
          <p:spPr>
            <a:xfrm>
              <a:off x="0" y="-38100"/>
              <a:ext cx="1416547" cy="1462701"/>
            </a:xfrm>
            <a:prstGeom prst="rect">
              <a:avLst/>
            </a:prstGeom>
          </p:spPr>
          <p:txBody>
            <a:bodyPr lIns="55649" tIns="55649" rIns="55649" bIns="55649" rtlCol="0" anchor="ctr"/>
            <a:lstStyle/>
            <a:p>
              <a:pPr marL="0" lvl="0" indent="0" algn="ctr">
                <a:lnSpc>
                  <a:spcPts val="2660"/>
                </a:lnSpc>
                <a:spcBef>
                  <a:spcPct val="0"/>
                </a:spcBef>
              </a:pPr>
              <a:endParaRPr/>
            </a:p>
          </p:txBody>
        </p:sp>
      </p:grpSp>
      <p:grpSp>
        <p:nvGrpSpPr>
          <p:cNvPr id="10" name="Group 10"/>
          <p:cNvGrpSpPr/>
          <p:nvPr/>
        </p:nvGrpSpPr>
        <p:grpSpPr>
          <a:xfrm>
            <a:off x="9451807" y="3515839"/>
            <a:ext cx="4604576" cy="4630756"/>
            <a:chOff x="0" y="0"/>
            <a:chExt cx="1416547" cy="1424601"/>
          </a:xfrm>
        </p:grpSpPr>
        <p:sp>
          <p:nvSpPr>
            <p:cNvPr id="11" name="Freeform 11"/>
            <p:cNvSpPr/>
            <p:nvPr/>
          </p:nvSpPr>
          <p:spPr>
            <a:xfrm>
              <a:off x="0" y="0"/>
              <a:ext cx="1416547" cy="1424601"/>
            </a:xfrm>
            <a:custGeom>
              <a:avLst/>
              <a:gdLst/>
              <a:ahLst/>
              <a:cxnLst/>
              <a:rect l="l" t="t" r="r" b="b"/>
              <a:pathLst>
                <a:path w="1416547" h="1424601">
                  <a:moveTo>
                    <a:pt x="42034" y="0"/>
                  </a:moveTo>
                  <a:lnTo>
                    <a:pt x="1374513" y="0"/>
                  </a:lnTo>
                  <a:cubicBezTo>
                    <a:pt x="1397728" y="0"/>
                    <a:pt x="1416547" y="18819"/>
                    <a:pt x="1416547" y="42034"/>
                  </a:cubicBezTo>
                  <a:lnTo>
                    <a:pt x="1416547" y="1382567"/>
                  </a:lnTo>
                  <a:cubicBezTo>
                    <a:pt x="1416547" y="1405782"/>
                    <a:pt x="1397728" y="1424601"/>
                    <a:pt x="1374513" y="1424601"/>
                  </a:cubicBezTo>
                  <a:lnTo>
                    <a:pt x="42034" y="1424601"/>
                  </a:lnTo>
                  <a:cubicBezTo>
                    <a:pt x="18819" y="1424601"/>
                    <a:pt x="0" y="1405782"/>
                    <a:pt x="0" y="1382567"/>
                  </a:cubicBezTo>
                  <a:lnTo>
                    <a:pt x="0" y="42034"/>
                  </a:lnTo>
                  <a:cubicBezTo>
                    <a:pt x="0" y="18819"/>
                    <a:pt x="18819" y="0"/>
                    <a:pt x="42034" y="0"/>
                  </a:cubicBezTo>
                  <a:close/>
                </a:path>
              </a:pathLst>
            </a:custGeom>
            <a:solidFill>
              <a:srgbClr val="FDFDFD"/>
            </a:solidFill>
            <a:ln w="38100" cap="rnd">
              <a:solidFill>
                <a:srgbClr val="145DA0"/>
              </a:solidFill>
              <a:prstDash val="solid"/>
              <a:round/>
            </a:ln>
          </p:spPr>
        </p:sp>
        <p:sp>
          <p:nvSpPr>
            <p:cNvPr id="12" name="TextBox 12"/>
            <p:cNvSpPr txBox="1"/>
            <p:nvPr/>
          </p:nvSpPr>
          <p:spPr>
            <a:xfrm>
              <a:off x="0" y="-38100"/>
              <a:ext cx="1416547" cy="1462701"/>
            </a:xfrm>
            <a:prstGeom prst="rect">
              <a:avLst/>
            </a:prstGeom>
          </p:spPr>
          <p:txBody>
            <a:bodyPr lIns="55649" tIns="55649" rIns="55649" bIns="55649" rtlCol="0" anchor="ctr"/>
            <a:lstStyle/>
            <a:p>
              <a:pPr marL="0" lvl="0" indent="0" algn="ctr">
                <a:lnSpc>
                  <a:spcPts val="2660"/>
                </a:lnSpc>
                <a:spcBef>
                  <a:spcPct val="0"/>
                </a:spcBef>
              </a:pPr>
              <a:endParaRPr/>
            </a:p>
          </p:txBody>
        </p:sp>
      </p:grpSp>
      <p:sp>
        <p:nvSpPr>
          <p:cNvPr id="13" name="AutoShape 13"/>
          <p:cNvSpPr/>
          <p:nvPr/>
        </p:nvSpPr>
        <p:spPr>
          <a:xfrm>
            <a:off x="4258761" y="6540103"/>
            <a:ext cx="4550902" cy="0"/>
          </a:xfrm>
          <a:prstGeom prst="line">
            <a:avLst/>
          </a:prstGeom>
          <a:ln w="38100" cap="flat">
            <a:solidFill>
              <a:srgbClr val="145DA0"/>
            </a:solidFill>
            <a:prstDash val="solid"/>
            <a:headEnd type="none" w="sm" len="sm"/>
            <a:tailEnd type="none" w="sm" len="sm"/>
          </a:ln>
        </p:spPr>
      </p:sp>
      <p:sp>
        <p:nvSpPr>
          <p:cNvPr id="14" name="AutoShape 14"/>
          <p:cNvSpPr/>
          <p:nvPr/>
        </p:nvSpPr>
        <p:spPr>
          <a:xfrm>
            <a:off x="9478951" y="6540103"/>
            <a:ext cx="4550902" cy="0"/>
          </a:xfrm>
          <a:prstGeom prst="line">
            <a:avLst/>
          </a:prstGeom>
          <a:ln w="38100" cap="flat">
            <a:solidFill>
              <a:srgbClr val="145DA0"/>
            </a:solidFill>
            <a:prstDash val="solid"/>
            <a:headEnd type="none" w="sm" len="sm"/>
            <a:tailEnd type="none" w="sm" len="sm"/>
          </a:ln>
        </p:spPr>
      </p:sp>
      <p:sp>
        <p:nvSpPr>
          <p:cNvPr id="15" name="Freeform 15"/>
          <p:cNvSpPr/>
          <p:nvPr/>
        </p:nvSpPr>
        <p:spPr>
          <a:xfrm>
            <a:off x="5579154" y="4045006"/>
            <a:ext cx="1910116" cy="1747993"/>
          </a:xfrm>
          <a:custGeom>
            <a:avLst/>
            <a:gdLst/>
            <a:ahLst/>
            <a:cxnLst/>
            <a:rect l="l" t="t" r="r" b="b"/>
            <a:pathLst>
              <a:path w="1910116" h="1747993">
                <a:moveTo>
                  <a:pt x="0" y="0"/>
                </a:moveTo>
                <a:lnTo>
                  <a:pt x="1910116" y="0"/>
                </a:lnTo>
                <a:lnTo>
                  <a:pt x="1910116" y="1747993"/>
                </a:lnTo>
                <a:lnTo>
                  <a:pt x="0" y="1747993"/>
                </a:lnTo>
                <a:lnTo>
                  <a:pt x="0" y="0"/>
                </a:lnTo>
                <a:close/>
              </a:path>
            </a:pathLst>
          </a:custGeom>
          <a:blipFill>
            <a:blip r:embed="rId3"/>
            <a:stretch>
              <a:fillRect l="-7072" t="-12366" r="-7072" b="-12366"/>
            </a:stretch>
          </a:blipFill>
        </p:spPr>
      </p:sp>
      <p:sp>
        <p:nvSpPr>
          <p:cNvPr id="16" name="Freeform 16"/>
          <p:cNvSpPr/>
          <p:nvPr/>
        </p:nvSpPr>
        <p:spPr>
          <a:xfrm>
            <a:off x="10587629" y="4122620"/>
            <a:ext cx="2332933" cy="1670379"/>
          </a:xfrm>
          <a:custGeom>
            <a:avLst/>
            <a:gdLst/>
            <a:ahLst/>
            <a:cxnLst/>
            <a:rect l="l" t="t" r="r" b="b"/>
            <a:pathLst>
              <a:path w="2332933" h="1670379">
                <a:moveTo>
                  <a:pt x="0" y="0"/>
                </a:moveTo>
                <a:lnTo>
                  <a:pt x="2332933" y="0"/>
                </a:lnTo>
                <a:lnTo>
                  <a:pt x="2332933" y="1670379"/>
                </a:lnTo>
                <a:lnTo>
                  <a:pt x="0" y="1670379"/>
                </a:lnTo>
                <a:lnTo>
                  <a:pt x="0" y="0"/>
                </a:lnTo>
                <a:close/>
              </a:path>
            </a:pathLst>
          </a:custGeom>
          <a:blipFill>
            <a:blip r:embed="rId4"/>
            <a:stretch>
              <a:fillRect l="-14240" r="-20009"/>
            </a:stretch>
          </a:blipFill>
        </p:spPr>
      </p:sp>
      <p:sp>
        <p:nvSpPr>
          <p:cNvPr id="17" name="TextBox 17"/>
          <p:cNvSpPr txBox="1"/>
          <p:nvPr/>
        </p:nvSpPr>
        <p:spPr>
          <a:xfrm>
            <a:off x="9793988" y="5858080"/>
            <a:ext cx="3920828" cy="474322"/>
          </a:xfrm>
          <a:prstGeom prst="rect">
            <a:avLst/>
          </a:prstGeom>
        </p:spPr>
        <p:txBody>
          <a:bodyPr lIns="0" tIns="0" rIns="0" bIns="0" rtlCol="0" anchor="t">
            <a:spAutoFit/>
          </a:bodyPr>
          <a:lstStyle/>
          <a:p>
            <a:pPr algn="ctr">
              <a:lnSpc>
                <a:spcPts val="3732"/>
              </a:lnSpc>
              <a:spcBef>
                <a:spcPct val="0"/>
              </a:spcBef>
            </a:pPr>
            <a:r>
              <a:rPr lang="en-US" sz="2665">
                <a:solidFill>
                  <a:srgbClr val="145DA0"/>
                </a:solidFill>
                <a:latin typeface="Poppins Bold"/>
              </a:rPr>
              <a:t>Azure</a:t>
            </a:r>
          </a:p>
        </p:txBody>
      </p:sp>
      <p:sp>
        <p:nvSpPr>
          <p:cNvPr id="18" name="TextBox 18"/>
          <p:cNvSpPr txBox="1"/>
          <p:nvPr/>
        </p:nvSpPr>
        <p:spPr>
          <a:xfrm>
            <a:off x="4573491" y="5859674"/>
            <a:ext cx="3824198" cy="509905"/>
          </a:xfrm>
          <a:prstGeom prst="rect">
            <a:avLst/>
          </a:prstGeom>
        </p:spPr>
        <p:txBody>
          <a:bodyPr lIns="0" tIns="0" rIns="0" bIns="0" rtlCol="0" anchor="t">
            <a:spAutoFit/>
          </a:bodyPr>
          <a:lstStyle/>
          <a:p>
            <a:pPr algn="ctr">
              <a:lnSpc>
                <a:spcPts val="3920"/>
              </a:lnSpc>
              <a:spcBef>
                <a:spcPct val="0"/>
              </a:spcBef>
            </a:pPr>
            <a:r>
              <a:rPr lang="en-US" sz="2800">
                <a:solidFill>
                  <a:srgbClr val="145DA0"/>
                </a:solidFill>
                <a:latin typeface="Poppins Bold"/>
              </a:rPr>
              <a:t>AWS</a:t>
            </a:r>
          </a:p>
        </p:txBody>
      </p:sp>
      <p:grpSp>
        <p:nvGrpSpPr>
          <p:cNvPr id="19" name="Group 19"/>
          <p:cNvGrpSpPr/>
          <p:nvPr/>
        </p:nvGrpSpPr>
        <p:grpSpPr>
          <a:xfrm>
            <a:off x="4573491" y="6790959"/>
            <a:ext cx="3813755" cy="1178103"/>
            <a:chOff x="0" y="0"/>
            <a:chExt cx="5085006" cy="1570803"/>
          </a:xfrm>
        </p:grpSpPr>
        <p:sp>
          <p:nvSpPr>
            <p:cNvPr id="20" name="TextBox 20"/>
            <p:cNvSpPr txBox="1"/>
            <p:nvPr/>
          </p:nvSpPr>
          <p:spPr>
            <a:xfrm>
              <a:off x="623210" y="-152400"/>
              <a:ext cx="4461796" cy="1723203"/>
            </a:xfrm>
            <a:prstGeom prst="rect">
              <a:avLst/>
            </a:prstGeom>
          </p:spPr>
          <p:txBody>
            <a:bodyPr lIns="0" tIns="0" rIns="0" bIns="0" rtlCol="0" anchor="t">
              <a:spAutoFit/>
            </a:bodyPr>
            <a:lstStyle/>
            <a:p>
              <a:pPr marL="0" lvl="0" indent="0" algn="ctr">
                <a:lnSpc>
                  <a:spcPts val="10822"/>
                </a:lnSpc>
                <a:spcBef>
                  <a:spcPct val="0"/>
                </a:spcBef>
              </a:pPr>
              <a:r>
                <a:rPr lang="en-US" sz="7730" dirty="0">
                  <a:solidFill>
                    <a:srgbClr val="145DA0"/>
                  </a:solidFill>
                  <a:latin typeface="Open Sans Extra Bold"/>
                </a:rPr>
                <a:t>639/M</a:t>
              </a:r>
            </a:p>
          </p:txBody>
        </p:sp>
        <p:sp>
          <p:nvSpPr>
            <p:cNvPr id="21" name="TextBox 21"/>
            <p:cNvSpPr txBox="1"/>
            <p:nvPr/>
          </p:nvSpPr>
          <p:spPr>
            <a:xfrm>
              <a:off x="0" y="-66675"/>
              <a:ext cx="663756" cy="903450"/>
            </a:xfrm>
            <a:prstGeom prst="rect">
              <a:avLst/>
            </a:prstGeom>
          </p:spPr>
          <p:txBody>
            <a:bodyPr lIns="0" tIns="0" rIns="0" bIns="0" rtlCol="0" anchor="t">
              <a:spAutoFit/>
            </a:bodyPr>
            <a:lstStyle/>
            <a:p>
              <a:pPr marL="0" lvl="0" indent="0" algn="ctr">
                <a:lnSpc>
                  <a:spcPts val="5765"/>
                </a:lnSpc>
                <a:spcBef>
                  <a:spcPct val="0"/>
                </a:spcBef>
              </a:pPr>
              <a:r>
                <a:rPr lang="en-US" sz="4118">
                  <a:solidFill>
                    <a:srgbClr val="145DA0"/>
                  </a:solidFill>
                  <a:latin typeface="Open Sans Extra Bold"/>
                </a:rPr>
                <a:t>$</a:t>
              </a:r>
            </a:p>
          </p:txBody>
        </p:sp>
      </p:grpSp>
      <p:grpSp>
        <p:nvGrpSpPr>
          <p:cNvPr id="22" name="Group 22"/>
          <p:cNvGrpSpPr/>
          <p:nvPr/>
        </p:nvGrpSpPr>
        <p:grpSpPr>
          <a:xfrm>
            <a:off x="9793988" y="6790959"/>
            <a:ext cx="3782506" cy="1178103"/>
            <a:chOff x="0" y="0"/>
            <a:chExt cx="5043342" cy="1570803"/>
          </a:xfrm>
        </p:grpSpPr>
        <p:sp>
          <p:nvSpPr>
            <p:cNvPr id="23" name="TextBox 23"/>
            <p:cNvSpPr txBox="1"/>
            <p:nvPr/>
          </p:nvSpPr>
          <p:spPr>
            <a:xfrm>
              <a:off x="663756" y="-152400"/>
              <a:ext cx="4379586" cy="1723203"/>
            </a:xfrm>
            <a:prstGeom prst="rect">
              <a:avLst/>
            </a:prstGeom>
          </p:spPr>
          <p:txBody>
            <a:bodyPr lIns="0" tIns="0" rIns="0" bIns="0" rtlCol="0" anchor="t">
              <a:spAutoFit/>
            </a:bodyPr>
            <a:lstStyle/>
            <a:p>
              <a:pPr marL="0" lvl="0" indent="0" algn="ctr">
                <a:lnSpc>
                  <a:spcPts val="10822"/>
                </a:lnSpc>
                <a:spcBef>
                  <a:spcPct val="0"/>
                </a:spcBef>
              </a:pPr>
              <a:r>
                <a:rPr lang="en-US" sz="7730" dirty="0">
                  <a:solidFill>
                    <a:srgbClr val="145DA0"/>
                  </a:solidFill>
                  <a:latin typeface="Open Sans Extra Bold"/>
                </a:rPr>
                <a:t>348/M</a:t>
              </a:r>
            </a:p>
          </p:txBody>
        </p:sp>
        <p:sp>
          <p:nvSpPr>
            <p:cNvPr id="24" name="TextBox 24"/>
            <p:cNvSpPr txBox="1"/>
            <p:nvPr/>
          </p:nvSpPr>
          <p:spPr>
            <a:xfrm>
              <a:off x="0" y="94233"/>
              <a:ext cx="663756" cy="903450"/>
            </a:xfrm>
            <a:prstGeom prst="rect">
              <a:avLst/>
            </a:prstGeom>
          </p:spPr>
          <p:txBody>
            <a:bodyPr lIns="0" tIns="0" rIns="0" bIns="0" rtlCol="0" anchor="t">
              <a:spAutoFit/>
            </a:bodyPr>
            <a:lstStyle/>
            <a:p>
              <a:pPr marL="0" lvl="0" indent="0" algn="ctr">
                <a:lnSpc>
                  <a:spcPts val="5765"/>
                </a:lnSpc>
                <a:spcBef>
                  <a:spcPct val="0"/>
                </a:spcBef>
              </a:pPr>
              <a:r>
                <a:rPr lang="en-US" sz="4118">
                  <a:solidFill>
                    <a:srgbClr val="145DA0"/>
                  </a:solidFill>
                  <a:latin typeface="Open Sans Extra Bold"/>
                </a:rPr>
                <a:t>$</a:t>
              </a:r>
            </a:p>
          </p:txBody>
        </p:sp>
      </p:grpSp>
      <p:sp>
        <p:nvSpPr>
          <p:cNvPr id="25" name="TextBox 25"/>
          <p:cNvSpPr txBox="1"/>
          <p:nvPr/>
        </p:nvSpPr>
        <p:spPr>
          <a:xfrm>
            <a:off x="3816917" y="2020416"/>
            <a:ext cx="10654166"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TOTAL ESTIMATED MONTHLY COST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878361"/>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rPr>
              <a:t>DEMO</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F4E3-7127-A6DF-B6D0-6F0499571FAE}"/>
              </a:ext>
            </a:extLst>
          </p:cNvPr>
          <p:cNvSpPr>
            <a:spLocks noGrp="1"/>
          </p:cNvSpPr>
          <p:nvPr>
            <p:ph type="title"/>
          </p:nvPr>
        </p:nvSpPr>
        <p:spPr/>
        <p:txBody>
          <a:bodyPr/>
          <a:lstStyle/>
          <a:p>
            <a:r>
              <a:rPr lang="en-US"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rPr>
              <a:t>GitHub Setup</a:t>
            </a:r>
            <a:endParaRPr lang="en-PK"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endParaRPr>
          </a:p>
        </p:txBody>
      </p:sp>
      <p:pic>
        <p:nvPicPr>
          <p:cNvPr id="3" name="Picture 2">
            <a:extLst>
              <a:ext uri="{FF2B5EF4-FFF2-40B4-BE49-F238E27FC236}">
                <a16:creationId xmlns:a16="http://schemas.microsoft.com/office/drawing/2014/main" id="{1517E970-96D3-CD8D-7223-C50267322196}"/>
              </a:ext>
            </a:extLst>
          </p:cNvPr>
          <p:cNvPicPr>
            <a:picLocks noChangeAspect="1"/>
          </p:cNvPicPr>
          <p:nvPr/>
        </p:nvPicPr>
        <p:blipFill>
          <a:blip r:embed="rId2"/>
          <a:stretch>
            <a:fillRect/>
          </a:stretch>
        </p:blipFill>
        <p:spPr>
          <a:xfrm>
            <a:off x="1523604" y="1562100"/>
            <a:ext cx="15402927" cy="7239000"/>
          </a:xfrm>
          <a:prstGeom prst="rect">
            <a:avLst/>
          </a:prstGeom>
        </p:spPr>
      </p:pic>
    </p:spTree>
    <p:extLst>
      <p:ext uri="{BB962C8B-B14F-4D97-AF65-F5344CB8AC3E}">
        <p14:creationId xmlns:p14="http://schemas.microsoft.com/office/powerpoint/2010/main" val="290812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6310-2FC5-DC56-5725-86832A21C4BE}"/>
              </a:ext>
            </a:extLst>
          </p:cNvPr>
          <p:cNvSpPr>
            <a:spLocks noGrp="1"/>
          </p:cNvSpPr>
          <p:nvPr>
            <p:ph type="title"/>
          </p:nvPr>
        </p:nvSpPr>
        <p:spPr/>
        <p:txBody>
          <a:bodyPr/>
          <a:lstStyle/>
          <a:p>
            <a:r>
              <a:rPr lang="en-US"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rPr>
              <a:t>Create VPC</a:t>
            </a:r>
            <a:endParaRPr lang="en-PK"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endParaRPr>
          </a:p>
        </p:txBody>
      </p:sp>
      <p:pic>
        <p:nvPicPr>
          <p:cNvPr id="4" name="Picture 3" descr="Screenshot (3)">
            <a:extLst>
              <a:ext uri="{FF2B5EF4-FFF2-40B4-BE49-F238E27FC236}">
                <a16:creationId xmlns:a16="http://schemas.microsoft.com/office/drawing/2014/main" id="{7D9E6736-A851-04EF-CB15-05DB248BD9FD}"/>
              </a:ext>
            </a:extLst>
          </p:cNvPr>
          <p:cNvPicPr>
            <a:picLocks noChangeAspect="1"/>
          </p:cNvPicPr>
          <p:nvPr/>
        </p:nvPicPr>
        <p:blipFill rotWithShape="1">
          <a:blip r:embed="rId2"/>
          <a:srcRect t="5845" r="-184" b="9281"/>
          <a:stretch/>
        </p:blipFill>
        <p:spPr bwMode="auto">
          <a:xfrm>
            <a:off x="1676400" y="1562100"/>
            <a:ext cx="15144866" cy="7215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185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820-2BCB-ADE1-CA8D-C436B577225D}"/>
              </a:ext>
            </a:extLst>
          </p:cNvPr>
          <p:cNvSpPr>
            <a:spLocks noGrp="1"/>
          </p:cNvSpPr>
          <p:nvPr>
            <p:ph type="title"/>
          </p:nvPr>
        </p:nvSpPr>
        <p:spPr/>
        <p:txBody>
          <a:bodyPr>
            <a:noAutofit/>
          </a:bodyPr>
          <a:lstStyle/>
          <a:p>
            <a:r>
              <a:rPr lang="en-US" b="1"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t>Launch EC2 Instances</a:t>
            </a:r>
            <a:br>
              <a:rPr lang="en-PK"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br>
            <a:endParaRPr lang="en-PK"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endParaRPr>
          </a:p>
        </p:txBody>
      </p:sp>
      <p:pic>
        <p:nvPicPr>
          <p:cNvPr id="3" name="Picture 2" descr="Screenshot (8)">
            <a:extLst>
              <a:ext uri="{FF2B5EF4-FFF2-40B4-BE49-F238E27FC236}">
                <a16:creationId xmlns:a16="http://schemas.microsoft.com/office/drawing/2014/main" id="{6656973F-63CC-BE28-73E4-66DE1B2562AF}"/>
              </a:ext>
            </a:extLst>
          </p:cNvPr>
          <p:cNvPicPr>
            <a:picLocks noChangeAspect="1"/>
          </p:cNvPicPr>
          <p:nvPr/>
        </p:nvPicPr>
        <p:blipFill rotWithShape="1">
          <a:blip r:embed="rId2"/>
          <a:srcRect t="5612" r="285" b="13185"/>
          <a:stretch/>
        </p:blipFill>
        <p:spPr bwMode="auto">
          <a:xfrm>
            <a:off x="1943100" y="1257300"/>
            <a:ext cx="13487400" cy="82369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1739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820-2BCB-ADE1-CA8D-C436B577225D}"/>
              </a:ext>
            </a:extLst>
          </p:cNvPr>
          <p:cNvSpPr>
            <a:spLocks noGrp="1"/>
          </p:cNvSpPr>
          <p:nvPr>
            <p:ph type="title"/>
          </p:nvPr>
        </p:nvSpPr>
        <p:spPr>
          <a:xfrm>
            <a:off x="457200" y="274638"/>
            <a:ext cx="11811000" cy="1143000"/>
          </a:xfrm>
        </p:spPr>
        <p:txBody>
          <a:bodyPr>
            <a:noAutofit/>
          </a:bodyPr>
          <a:lstStyle/>
          <a:p>
            <a:r>
              <a:rPr lang="en-US" b="1"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t>Install Docker and Set Up Containers</a:t>
            </a:r>
            <a:endParaRPr lang="en-PK"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endParaRPr>
          </a:p>
        </p:txBody>
      </p:sp>
      <p:pic>
        <p:nvPicPr>
          <p:cNvPr id="4" name="Picture 3" descr="Screenshot (9)">
            <a:extLst>
              <a:ext uri="{FF2B5EF4-FFF2-40B4-BE49-F238E27FC236}">
                <a16:creationId xmlns:a16="http://schemas.microsoft.com/office/drawing/2014/main" id="{8078656C-6E17-BDD1-7711-76964CA1C926}"/>
              </a:ext>
            </a:extLst>
          </p:cNvPr>
          <p:cNvPicPr>
            <a:picLocks noChangeAspect="1"/>
          </p:cNvPicPr>
          <p:nvPr/>
        </p:nvPicPr>
        <p:blipFill rotWithShape="1">
          <a:blip r:embed="rId2"/>
          <a:srcRect t="5612" r="154" b="13185"/>
          <a:stretch/>
        </p:blipFill>
        <p:spPr bwMode="auto">
          <a:xfrm>
            <a:off x="2362200" y="1383286"/>
            <a:ext cx="12993535" cy="792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320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399558"/>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230878"/>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155653"/>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Introduction</a:t>
            </a:r>
          </a:p>
        </p:txBody>
      </p:sp>
      <p:sp>
        <p:nvSpPr>
          <p:cNvPr id="12" name="Freeform 12"/>
          <p:cNvSpPr/>
          <p:nvPr/>
        </p:nvSpPr>
        <p:spPr>
          <a:xfrm rot="5400000">
            <a:off x="2912435" y="3856385"/>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663160" y="3781159"/>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Enterprize Background</a:t>
            </a:r>
          </a:p>
        </p:txBody>
      </p:sp>
      <p:sp>
        <p:nvSpPr>
          <p:cNvPr id="14" name="Freeform 14"/>
          <p:cNvSpPr/>
          <p:nvPr/>
        </p:nvSpPr>
        <p:spPr>
          <a:xfrm rot="5400000">
            <a:off x="2912435" y="448162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3663160" y="4406397"/>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Business Size</a:t>
            </a:r>
          </a:p>
        </p:txBody>
      </p:sp>
      <p:sp>
        <p:nvSpPr>
          <p:cNvPr id="16" name="TextBox 16"/>
          <p:cNvSpPr txBox="1"/>
          <p:nvPr/>
        </p:nvSpPr>
        <p:spPr>
          <a:xfrm>
            <a:off x="8315680" y="3197347"/>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03</a:t>
            </a:r>
          </a:p>
        </p:txBody>
      </p:sp>
      <p:sp>
        <p:nvSpPr>
          <p:cNvPr id="17" name="Freeform 17"/>
          <p:cNvSpPr/>
          <p:nvPr/>
        </p:nvSpPr>
        <p:spPr>
          <a:xfrm rot="5400000">
            <a:off x="2912435" y="5107129"/>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663160" y="5031903"/>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Core Operations</a:t>
            </a:r>
          </a:p>
        </p:txBody>
      </p:sp>
      <p:sp>
        <p:nvSpPr>
          <p:cNvPr id="19" name="TextBox 19"/>
          <p:cNvSpPr txBox="1"/>
          <p:nvPr/>
        </p:nvSpPr>
        <p:spPr>
          <a:xfrm>
            <a:off x="8315680" y="3822853"/>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04</a:t>
            </a:r>
          </a:p>
        </p:txBody>
      </p:sp>
      <p:sp>
        <p:nvSpPr>
          <p:cNvPr id="20" name="Freeform 20"/>
          <p:cNvSpPr/>
          <p:nvPr/>
        </p:nvSpPr>
        <p:spPr>
          <a:xfrm rot="5400000">
            <a:off x="2912435" y="573236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3663160" y="5657140"/>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Current IT Setup</a:t>
            </a:r>
          </a:p>
        </p:txBody>
      </p:sp>
      <p:sp>
        <p:nvSpPr>
          <p:cNvPr id="22" name="TextBox 22"/>
          <p:cNvSpPr txBox="1"/>
          <p:nvPr/>
        </p:nvSpPr>
        <p:spPr>
          <a:xfrm>
            <a:off x="8315680" y="4448090"/>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05</a:t>
            </a:r>
          </a:p>
        </p:txBody>
      </p:sp>
      <p:sp>
        <p:nvSpPr>
          <p:cNvPr id="23" name="Freeform 23"/>
          <p:cNvSpPr/>
          <p:nvPr/>
        </p:nvSpPr>
        <p:spPr>
          <a:xfrm rot="5400000">
            <a:off x="2912435" y="635787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3663160" y="6282647"/>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Recommendations</a:t>
            </a:r>
          </a:p>
        </p:txBody>
      </p:sp>
      <p:sp>
        <p:nvSpPr>
          <p:cNvPr id="25" name="TextBox 25"/>
          <p:cNvSpPr txBox="1"/>
          <p:nvPr/>
        </p:nvSpPr>
        <p:spPr>
          <a:xfrm>
            <a:off x="8315680" y="5073597"/>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06</a:t>
            </a:r>
          </a:p>
        </p:txBody>
      </p:sp>
      <p:sp>
        <p:nvSpPr>
          <p:cNvPr id="26" name="Freeform 26"/>
          <p:cNvSpPr/>
          <p:nvPr/>
        </p:nvSpPr>
        <p:spPr>
          <a:xfrm rot="5400000">
            <a:off x="2912435" y="698310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3663160" y="6907884"/>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Justifications</a:t>
            </a:r>
          </a:p>
        </p:txBody>
      </p:sp>
      <p:sp>
        <p:nvSpPr>
          <p:cNvPr id="28" name="TextBox 28"/>
          <p:cNvSpPr txBox="1"/>
          <p:nvPr/>
        </p:nvSpPr>
        <p:spPr>
          <a:xfrm>
            <a:off x="8315680" y="5698834"/>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07</a:t>
            </a:r>
          </a:p>
        </p:txBody>
      </p:sp>
      <p:sp>
        <p:nvSpPr>
          <p:cNvPr id="29" name="Freeform 29"/>
          <p:cNvSpPr/>
          <p:nvPr/>
        </p:nvSpPr>
        <p:spPr>
          <a:xfrm rot="5400000">
            <a:off x="2912435" y="760861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rot="5400000">
            <a:off x="2912435" y="827195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3663160" y="753339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Cost Analysis</a:t>
            </a:r>
          </a:p>
        </p:txBody>
      </p:sp>
      <p:sp>
        <p:nvSpPr>
          <p:cNvPr id="32" name="TextBox 32"/>
          <p:cNvSpPr txBox="1"/>
          <p:nvPr/>
        </p:nvSpPr>
        <p:spPr>
          <a:xfrm>
            <a:off x="3663160" y="819672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Demo</a:t>
            </a:r>
          </a:p>
        </p:txBody>
      </p:sp>
      <p:sp>
        <p:nvSpPr>
          <p:cNvPr id="33" name="TextBox 33"/>
          <p:cNvSpPr txBox="1"/>
          <p:nvPr/>
        </p:nvSpPr>
        <p:spPr>
          <a:xfrm>
            <a:off x="8315680" y="6324341"/>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08</a:t>
            </a:r>
          </a:p>
        </p:txBody>
      </p:sp>
      <p:sp>
        <p:nvSpPr>
          <p:cNvPr id="34" name="TextBox 34"/>
          <p:cNvSpPr txBox="1"/>
          <p:nvPr/>
        </p:nvSpPr>
        <p:spPr>
          <a:xfrm>
            <a:off x="8315680" y="6947182"/>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10</a:t>
            </a:r>
          </a:p>
        </p:txBody>
      </p:sp>
      <p:sp>
        <p:nvSpPr>
          <p:cNvPr id="35" name="TextBox 35"/>
          <p:cNvSpPr txBox="1"/>
          <p:nvPr/>
        </p:nvSpPr>
        <p:spPr>
          <a:xfrm>
            <a:off x="8315680" y="7570023"/>
            <a:ext cx="80347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11</a:t>
            </a:r>
          </a:p>
        </p:txBody>
      </p:sp>
      <p:sp>
        <p:nvSpPr>
          <p:cNvPr id="36" name="TextBox 36"/>
          <p:cNvSpPr txBox="1"/>
          <p:nvPr/>
        </p:nvSpPr>
        <p:spPr>
          <a:xfrm>
            <a:off x="8315680" y="8233360"/>
            <a:ext cx="80347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051D40"/>
                </a:solidFill>
                <a:latin typeface="Poppins"/>
              </a:rPr>
              <a:t>15</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820-2BCB-ADE1-CA8D-C436B577225D}"/>
              </a:ext>
            </a:extLst>
          </p:cNvPr>
          <p:cNvSpPr>
            <a:spLocks noGrp="1"/>
          </p:cNvSpPr>
          <p:nvPr>
            <p:ph type="title"/>
          </p:nvPr>
        </p:nvSpPr>
        <p:spPr>
          <a:xfrm>
            <a:off x="457200" y="274638"/>
            <a:ext cx="11811000" cy="1143000"/>
          </a:xfrm>
        </p:spPr>
        <p:txBody>
          <a:bodyPr>
            <a:noAutofit/>
          </a:bodyPr>
          <a:lstStyle/>
          <a:p>
            <a:r>
              <a:rPr lang="en-US" b="1"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t>Install Docker and Set Up Containers</a:t>
            </a:r>
            <a:endParaRPr lang="en-PK"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endParaRPr>
          </a:p>
        </p:txBody>
      </p:sp>
      <p:pic>
        <p:nvPicPr>
          <p:cNvPr id="3" name="Picture 2" descr="Screenshot (10)">
            <a:extLst>
              <a:ext uri="{FF2B5EF4-FFF2-40B4-BE49-F238E27FC236}">
                <a16:creationId xmlns:a16="http://schemas.microsoft.com/office/drawing/2014/main" id="{5DDFD3AD-CA9F-4D17-474D-4510ABDA67BA}"/>
              </a:ext>
            </a:extLst>
          </p:cNvPr>
          <p:cNvPicPr>
            <a:picLocks noChangeAspect="1"/>
          </p:cNvPicPr>
          <p:nvPr/>
        </p:nvPicPr>
        <p:blipFill rotWithShape="1">
          <a:blip r:embed="rId2"/>
          <a:srcRect t="5086" r="158" b="12488"/>
          <a:stretch/>
        </p:blipFill>
        <p:spPr bwMode="auto">
          <a:xfrm>
            <a:off x="2057400" y="1417638"/>
            <a:ext cx="13639800" cy="84458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7630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820-2BCB-ADE1-CA8D-C436B577225D}"/>
              </a:ext>
            </a:extLst>
          </p:cNvPr>
          <p:cNvSpPr>
            <a:spLocks noGrp="1"/>
          </p:cNvSpPr>
          <p:nvPr>
            <p:ph type="title"/>
          </p:nvPr>
        </p:nvSpPr>
        <p:spPr>
          <a:xfrm>
            <a:off x="457200" y="274638"/>
            <a:ext cx="8458200" cy="1143000"/>
          </a:xfrm>
        </p:spPr>
        <p:txBody>
          <a:bodyPr>
            <a:noAutofit/>
          </a:bodyPr>
          <a:lstStyle/>
          <a:p>
            <a:r>
              <a:rPr lang="en-US" b="1"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t>Check Docker Status</a:t>
            </a:r>
            <a:endParaRPr lang="en-PK"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endParaRPr>
          </a:p>
        </p:txBody>
      </p:sp>
      <p:pic>
        <p:nvPicPr>
          <p:cNvPr id="4" name="Picture 3" descr="Screenshot (11)">
            <a:extLst>
              <a:ext uri="{FF2B5EF4-FFF2-40B4-BE49-F238E27FC236}">
                <a16:creationId xmlns:a16="http://schemas.microsoft.com/office/drawing/2014/main" id="{31CED3CD-F67F-D1F5-EB1E-5F3E2756B6DE}"/>
              </a:ext>
            </a:extLst>
          </p:cNvPr>
          <p:cNvPicPr>
            <a:picLocks noChangeAspect="1"/>
          </p:cNvPicPr>
          <p:nvPr/>
        </p:nvPicPr>
        <p:blipFill rotWithShape="1">
          <a:blip r:embed="rId2"/>
          <a:srcRect t="5377" r="-311" b="9752"/>
          <a:stretch/>
        </p:blipFill>
        <p:spPr bwMode="auto">
          <a:xfrm>
            <a:off x="1752600" y="1570761"/>
            <a:ext cx="15018134" cy="71454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765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4820-2BCB-ADE1-CA8D-C436B577225D}"/>
              </a:ext>
            </a:extLst>
          </p:cNvPr>
          <p:cNvSpPr>
            <a:spLocks noGrp="1"/>
          </p:cNvSpPr>
          <p:nvPr>
            <p:ph type="title"/>
          </p:nvPr>
        </p:nvSpPr>
        <p:spPr>
          <a:xfrm>
            <a:off x="457200" y="274638"/>
            <a:ext cx="14782800" cy="1143000"/>
          </a:xfrm>
        </p:spPr>
        <p:txBody>
          <a:bodyPr>
            <a:noAutofit/>
          </a:bodyPr>
          <a:lstStyle/>
          <a:p>
            <a:r>
              <a:rPr lang="en-IN" dirty="0">
                <a:solidFill>
                  <a:schemeClr val="tx2">
                    <a:lumMod val="75000"/>
                  </a:schemeClr>
                </a:solidFill>
                <a:latin typeface="Open Sans Extra Bold" panose="020B0604020202020204" charset="0"/>
                <a:ea typeface="Open Sans Extra Bold" panose="020B0604020202020204" charset="0"/>
                <a:cs typeface="Open Sans Extra Bold" panose="020B0604020202020204" charset="0"/>
              </a:rPr>
              <a:t>C</a:t>
            </a:r>
            <a:r>
              <a:rPr lang="en-IN"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rPr>
              <a:t>heck if Application Successfully deployed</a:t>
            </a:r>
            <a:endParaRPr lang="en-PK" dirty="0">
              <a:solidFill>
                <a:schemeClr val="tx2">
                  <a:lumMod val="75000"/>
                </a:schemeClr>
              </a:solidFill>
              <a:effectLst/>
              <a:latin typeface="Open Sans Extra Bold" panose="020B0604020202020204" charset="0"/>
              <a:ea typeface="Open Sans Extra Bold" panose="020B0604020202020204" charset="0"/>
              <a:cs typeface="Open Sans Extra Bold" panose="020B0604020202020204" charset="0"/>
            </a:endParaRPr>
          </a:p>
        </p:txBody>
      </p:sp>
      <p:pic>
        <p:nvPicPr>
          <p:cNvPr id="3" name="Picture 2" descr="Screenshot (14)">
            <a:extLst>
              <a:ext uri="{FF2B5EF4-FFF2-40B4-BE49-F238E27FC236}">
                <a16:creationId xmlns:a16="http://schemas.microsoft.com/office/drawing/2014/main" id="{43A7FE6D-AE68-FA14-7E50-998F2FB93189}"/>
              </a:ext>
            </a:extLst>
          </p:cNvPr>
          <p:cNvPicPr>
            <a:picLocks noChangeAspect="1"/>
          </p:cNvPicPr>
          <p:nvPr/>
        </p:nvPicPr>
        <p:blipFill rotWithShape="1">
          <a:blip r:embed="rId2"/>
          <a:srcRect t="5846" r="-222" b="64755"/>
          <a:stretch/>
        </p:blipFill>
        <p:spPr bwMode="auto">
          <a:xfrm>
            <a:off x="1371600" y="1562100"/>
            <a:ext cx="16173186" cy="2667000"/>
          </a:xfrm>
          <a:prstGeom prst="rect">
            <a:avLst/>
          </a:prstGeom>
          <a:ln>
            <a:noFill/>
          </a:ln>
          <a:extLst>
            <a:ext uri="{53640926-AAD7-44D8-BBD7-CCE9431645EC}">
              <a14:shadowObscured xmlns:a14="http://schemas.microsoft.com/office/drawing/2010/main"/>
            </a:ext>
          </a:extLst>
        </p:spPr>
      </p:pic>
      <p:pic>
        <p:nvPicPr>
          <p:cNvPr id="5" name="Picture 4" descr="Screenshot (15)">
            <a:extLst>
              <a:ext uri="{FF2B5EF4-FFF2-40B4-BE49-F238E27FC236}">
                <a16:creationId xmlns:a16="http://schemas.microsoft.com/office/drawing/2014/main" id="{48CF094B-1CD0-6389-AF6B-12ED5185C83C}"/>
              </a:ext>
            </a:extLst>
          </p:cNvPr>
          <p:cNvPicPr>
            <a:picLocks noChangeAspect="1"/>
          </p:cNvPicPr>
          <p:nvPr/>
        </p:nvPicPr>
        <p:blipFill rotWithShape="1">
          <a:blip r:embed="rId3"/>
          <a:srcRect r="-488" b="5482"/>
          <a:stretch/>
        </p:blipFill>
        <p:spPr bwMode="auto">
          <a:xfrm>
            <a:off x="4495800" y="2778393"/>
            <a:ext cx="9296400" cy="6559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85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296022" y="6849670"/>
            <a:ext cx="3296071" cy="1453831"/>
            <a:chOff x="0" y="0"/>
            <a:chExt cx="922973" cy="407105"/>
          </a:xfrm>
        </p:grpSpPr>
        <p:sp>
          <p:nvSpPr>
            <p:cNvPr id="3" name="Freeform 3"/>
            <p:cNvSpPr/>
            <p:nvPr/>
          </p:nvSpPr>
          <p:spPr>
            <a:xfrm>
              <a:off x="0" y="0"/>
              <a:ext cx="922973" cy="407105"/>
            </a:xfrm>
            <a:custGeom>
              <a:avLst/>
              <a:gdLst/>
              <a:ahLst/>
              <a:cxnLst/>
              <a:rect l="l" t="t" r="r" b="b"/>
              <a:pathLst>
                <a:path w="922973" h="407105">
                  <a:moveTo>
                    <a:pt x="0" y="0"/>
                  </a:moveTo>
                  <a:lnTo>
                    <a:pt x="922973" y="0"/>
                  </a:lnTo>
                  <a:lnTo>
                    <a:pt x="922973" y="407105"/>
                  </a:lnTo>
                  <a:lnTo>
                    <a:pt x="0" y="407105"/>
                  </a:lnTo>
                  <a:close/>
                </a:path>
              </a:pathLst>
            </a:custGeom>
            <a:solidFill>
              <a:srgbClr val="145DA0"/>
            </a:solidFill>
            <a:ln cap="sq">
              <a:noFill/>
              <a:prstDash val="solid"/>
              <a:miter/>
            </a:ln>
          </p:spPr>
        </p:sp>
        <p:sp>
          <p:nvSpPr>
            <p:cNvPr id="4" name="TextBox 4"/>
            <p:cNvSpPr txBox="1"/>
            <p:nvPr/>
          </p:nvSpPr>
          <p:spPr>
            <a:xfrm>
              <a:off x="0" y="-38100"/>
              <a:ext cx="922973" cy="44520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6022"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stretch>
              <a:fillRect l="-40685" r="-30019"/>
            </a:stretch>
          </a:blipFill>
        </p:spPr>
      </p:sp>
      <p:grpSp>
        <p:nvGrpSpPr>
          <p:cNvPr id="6" name="Group 6"/>
          <p:cNvGrpSpPr/>
          <p:nvPr/>
        </p:nvGrpSpPr>
        <p:grpSpPr>
          <a:xfrm>
            <a:off x="5763334" y="6849670"/>
            <a:ext cx="3296071" cy="1453831"/>
            <a:chOff x="0" y="0"/>
            <a:chExt cx="922973" cy="407105"/>
          </a:xfrm>
        </p:grpSpPr>
        <p:sp>
          <p:nvSpPr>
            <p:cNvPr id="7" name="Freeform 7"/>
            <p:cNvSpPr/>
            <p:nvPr/>
          </p:nvSpPr>
          <p:spPr>
            <a:xfrm>
              <a:off x="0" y="0"/>
              <a:ext cx="922973" cy="407105"/>
            </a:xfrm>
            <a:custGeom>
              <a:avLst/>
              <a:gdLst/>
              <a:ahLst/>
              <a:cxnLst/>
              <a:rect l="l" t="t" r="r" b="b"/>
              <a:pathLst>
                <a:path w="922973" h="407105">
                  <a:moveTo>
                    <a:pt x="0" y="0"/>
                  </a:moveTo>
                  <a:lnTo>
                    <a:pt x="922973" y="0"/>
                  </a:lnTo>
                  <a:lnTo>
                    <a:pt x="922973" y="407105"/>
                  </a:lnTo>
                  <a:lnTo>
                    <a:pt x="0" y="407105"/>
                  </a:lnTo>
                  <a:close/>
                </a:path>
              </a:pathLst>
            </a:custGeom>
            <a:solidFill>
              <a:srgbClr val="145DA0"/>
            </a:solidFill>
            <a:ln cap="sq">
              <a:noFill/>
              <a:prstDash val="solid"/>
              <a:miter/>
            </a:ln>
          </p:spPr>
        </p:sp>
        <p:sp>
          <p:nvSpPr>
            <p:cNvPr id="8" name="TextBox 8"/>
            <p:cNvSpPr txBox="1"/>
            <p:nvPr/>
          </p:nvSpPr>
          <p:spPr>
            <a:xfrm>
              <a:off x="0" y="-38100"/>
              <a:ext cx="922973" cy="44520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5763334"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3"/>
            <a:stretch>
              <a:fillRect l="-2368" r="-36542" b="-93359"/>
            </a:stretch>
          </a:blipFill>
        </p:spPr>
      </p:sp>
      <p:grpSp>
        <p:nvGrpSpPr>
          <p:cNvPr id="18" name="Group 18"/>
          <p:cNvGrpSpPr/>
          <p:nvPr/>
        </p:nvGrpSpPr>
        <p:grpSpPr>
          <a:xfrm>
            <a:off x="0" y="9340175"/>
            <a:ext cx="18288000" cy="946825"/>
            <a:chOff x="0" y="0"/>
            <a:chExt cx="5121047" cy="265132"/>
          </a:xfrm>
        </p:grpSpPr>
        <p:sp>
          <p:nvSpPr>
            <p:cNvPr id="19" name="Freeform 19"/>
            <p:cNvSpPr/>
            <p:nvPr/>
          </p:nvSpPr>
          <p:spPr>
            <a:xfrm>
              <a:off x="0" y="0"/>
              <a:ext cx="5121047" cy="265132"/>
            </a:xfrm>
            <a:custGeom>
              <a:avLst/>
              <a:gdLst/>
              <a:ahLst/>
              <a:cxnLst/>
              <a:rect l="l" t="t" r="r" b="b"/>
              <a:pathLst>
                <a:path w="5121047" h="265132">
                  <a:moveTo>
                    <a:pt x="0" y="0"/>
                  </a:moveTo>
                  <a:lnTo>
                    <a:pt x="5121047" y="0"/>
                  </a:lnTo>
                  <a:lnTo>
                    <a:pt x="5121047" y="265132"/>
                  </a:lnTo>
                  <a:lnTo>
                    <a:pt x="0" y="265132"/>
                  </a:lnTo>
                  <a:close/>
                </a:path>
              </a:pathLst>
            </a:custGeom>
            <a:solidFill>
              <a:srgbClr val="145DA0"/>
            </a:solidFill>
            <a:ln cap="sq">
              <a:noFill/>
              <a:prstDash val="solid"/>
              <a:miter/>
            </a:ln>
          </p:spPr>
        </p:sp>
        <p:sp>
          <p:nvSpPr>
            <p:cNvPr id="20" name="TextBox 20"/>
            <p:cNvSpPr txBox="1"/>
            <p:nvPr/>
          </p:nvSpPr>
          <p:spPr>
            <a:xfrm>
              <a:off x="0" y="-38100"/>
              <a:ext cx="5121047"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1" name="Group 21"/>
          <p:cNvGrpSpPr/>
          <p:nvPr/>
        </p:nvGrpSpPr>
        <p:grpSpPr>
          <a:xfrm>
            <a:off x="-1766494" y="-816076"/>
            <a:ext cx="21820987" cy="1762900"/>
            <a:chOff x="0" y="0"/>
            <a:chExt cx="6110362" cy="493651"/>
          </a:xfrm>
        </p:grpSpPr>
        <p:sp>
          <p:nvSpPr>
            <p:cNvPr id="22" name="Freeform 22"/>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23" name="TextBox 23"/>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4" name="TextBox 24"/>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rPr>
              <a:t>OUR TEAM</a:t>
            </a:r>
          </a:p>
        </p:txBody>
      </p:sp>
      <p:sp>
        <p:nvSpPr>
          <p:cNvPr id="25" name="TextBox 25"/>
          <p:cNvSpPr txBox="1"/>
          <p:nvPr/>
        </p:nvSpPr>
        <p:spPr>
          <a:xfrm>
            <a:off x="2623334" y="6920975"/>
            <a:ext cx="2641447" cy="10994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Syed Taimoor Ali Shah</a:t>
            </a:r>
          </a:p>
          <a:p>
            <a:pPr algn="ctr">
              <a:lnSpc>
                <a:spcPts val="2923"/>
              </a:lnSpc>
            </a:pPr>
            <a:r>
              <a:rPr lang="en-US" sz="2087" spc="39">
                <a:solidFill>
                  <a:srgbClr val="FDFDFD"/>
                </a:solidFill>
                <a:latin typeface="Poppins Bold"/>
              </a:rPr>
              <a:t>20027698</a:t>
            </a:r>
          </a:p>
        </p:txBody>
      </p:sp>
      <p:sp>
        <p:nvSpPr>
          <p:cNvPr id="26" name="TextBox 26"/>
          <p:cNvSpPr txBox="1"/>
          <p:nvPr/>
        </p:nvSpPr>
        <p:spPr>
          <a:xfrm>
            <a:off x="6090646" y="6920975"/>
            <a:ext cx="2641447" cy="10994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rPr>
              <a:t>Muhammad Marghoob Ahmed</a:t>
            </a:r>
          </a:p>
          <a:p>
            <a:pPr algn="ctr">
              <a:lnSpc>
                <a:spcPts val="2923"/>
              </a:lnSpc>
            </a:pPr>
            <a:r>
              <a:rPr lang="en-US" sz="2087" spc="39">
                <a:solidFill>
                  <a:srgbClr val="FDFDFD"/>
                </a:solidFill>
                <a:latin typeface="Poppins Bold"/>
              </a:rPr>
              <a:t>20036283</a:t>
            </a:r>
          </a:p>
        </p:txBody>
      </p:sp>
      <p:pic>
        <p:nvPicPr>
          <p:cNvPr id="32" name="Picture 31">
            <a:extLst>
              <a:ext uri="{FF2B5EF4-FFF2-40B4-BE49-F238E27FC236}">
                <a16:creationId xmlns:a16="http://schemas.microsoft.com/office/drawing/2014/main" id="{FC0B9B76-1E0F-060B-7848-4D9307390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5906" y="3688581"/>
            <a:ext cx="3296071" cy="3296071"/>
          </a:xfrm>
          <a:prstGeom prst="rect">
            <a:avLst/>
          </a:prstGeom>
        </p:spPr>
      </p:pic>
      <p:grpSp>
        <p:nvGrpSpPr>
          <p:cNvPr id="14" name="Group 14"/>
          <p:cNvGrpSpPr/>
          <p:nvPr/>
        </p:nvGrpSpPr>
        <p:grpSpPr>
          <a:xfrm>
            <a:off x="12695907" y="6849670"/>
            <a:ext cx="3296071" cy="1453831"/>
            <a:chOff x="0" y="0"/>
            <a:chExt cx="922973" cy="407105"/>
          </a:xfrm>
        </p:grpSpPr>
        <p:sp>
          <p:nvSpPr>
            <p:cNvPr id="15" name="Freeform 15"/>
            <p:cNvSpPr/>
            <p:nvPr/>
          </p:nvSpPr>
          <p:spPr>
            <a:xfrm>
              <a:off x="0" y="0"/>
              <a:ext cx="922973" cy="407105"/>
            </a:xfrm>
            <a:custGeom>
              <a:avLst/>
              <a:gdLst/>
              <a:ahLst/>
              <a:cxnLst/>
              <a:rect l="l" t="t" r="r" b="b"/>
              <a:pathLst>
                <a:path w="922973" h="407105">
                  <a:moveTo>
                    <a:pt x="0" y="0"/>
                  </a:moveTo>
                  <a:lnTo>
                    <a:pt x="922973" y="0"/>
                  </a:lnTo>
                  <a:lnTo>
                    <a:pt x="922973" y="407105"/>
                  </a:lnTo>
                  <a:lnTo>
                    <a:pt x="0" y="407105"/>
                  </a:lnTo>
                  <a:close/>
                </a:path>
              </a:pathLst>
            </a:custGeom>
            <a:solidFill>
              <a:srgbClr val="145DA0"/>
            </a:solidFill>
            <a:ln cap="sq">
              <a:noFill/>
              <a:prstDash val="solid"/>
              <a:miter/>
            </a:ln>
          </p:spPr>
        </p:sp>
        <p:sp>
          <p:nvSpPr>
            <p:cNvPr id="16" name="TextBox 16"/>
            <p:cNvSpPr txBox="1"/>
            <p:nvPr/>
          </p:nvSpPr>
          <p:spPr>
            <a:xfrm>
              <a:off x="0" y="-38100"/>
              <a:ext cx="922973" cy="44520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13023219" y="6920975"/>
            <a:ext cx="2641447" cy="1099491"/>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rPr>
              <a:t>Venkata Subbarao </a:t>
            </a:r>
            <a:r>
              <a:rPr lang="en-US" sz="2087" spc="39" dirty="0" err="1">
                <a:solidFill>
                  <a:srgbClr val="FDFDFD"/>
                </a:solidFill>
                <a:latin typeface="Poppins Bold"/>
              </a:rPr>
              <a:t>Tumati</a:t>
            </a:r>
            <a:endParaRPr lang="en-US" sz="2087" spc="39" dirty="0">
              <a:solidFill>
                <a:srgbClr val="FDFDFD"/>
              </a:solidFill>
              <a:latin typeface="Poppins Bold"/>
            </a:endParaRPr>
          </a:p>
          <a:p>
            <a:pPr algn="ctr">
              <a:lnSpc>
                <a:spcPts val="2923"/>
              </a:lnSpc>
            </a:pPr>
            <a:r>
              <a:rPr lang="en-US" sz="2087" spc="39" dirty="0">
                <a:solidFill>
                  <a:srgbClr val="FDFDFD"/>
                </a:solidFill>
                <a:latin typeface="Poppins Bold"/>
              </a:rPr>
              <a:t>20017250</a:t>
            </a:r>
          </a:p>
        </p:txBody>
      </p:sp>
      <p:pic>
        <p:nvPicPr>
          <p:cNvPr id="17" name="Picture 16">
            <a:extLst>
              <a:ext uri="{FF2B5EF4-FFF2-40B4-BE49-F238E27FC236}">
                <a16:creationId xmlns:a16="http://schemas.microsoft.com/office/drawing/2014/main" id="{488A153D-D7E1-4EDD-809F-378FECD3443F}"/>
              </a:ext>
            </a:extLst>
          </p:cNvPr>
          <p:cNvPicPr>
            <a:picLocks noChangeAspect="1"/>
          </p:cNvPicPr>
          <p:nvPr/>
        </p:nvPicPr>
        <p:blipFill rotWithShape="1">
          <a:blip r:embed="rId5">
            <a:extLst>
              <a:ext uri="{28A0092B-C50C-407E-A947-70E740481C1C}">
                <a14:useLocalDpi xmlns:a14="http://schemas.microsoft.com/office/drawing/2010/main" val="0"/>
              </a:ext>
            </a:extLst>
          </a:blip>
          <a:srcRect l="18856" r="16312" b="65263"/>
          <a:stretch/>
        </p:blipFill>
        <p:spPr>
          <a:xfrm>
            <a:off x="9228594" y="3675459"/>
            <a:ext cx="3296071" cy="3360194"/>
          </a:xfrm>
          <a:prstGeom prst="rect">
            <a:avLst/>
          </a:prstGeom>
        </p:spPr>
      </p:pic>
      <p:grpSp>
        <p:nvGrpSpPr>
          <p:cNvPr id="10" name="Group 10"/>
          <p:cNvGrpSpPr/>
          <p:nvPr/>
        </p:nvGrpSpPr>
        <p:grpSpPr>
          <a:xfrm>
            <a:off x="9229621" y="6849670"/>
            <a:ext cx="3296071" cy="1453831"/>
            <a:chOff x="0" y="0"/>
            <a:chExt cx="922973" cy="407105"/>
          </a:xfrm>
        </p:grpSpPr>
        <p:sp>
          <p:nvSpPr>
            <p:cNvPr id="11" name="Freeform 11"/>
            <p:cNvSpPr/>
            <p:nvPr/>
          </p:nvSpPr>
          <p:spPr>
            <a:xfrm>
              <a:off x="0" y="0"/>
              <a:ext cx="922973" cy="407105"/>
            </a:xfrm>
            <a:custGeom>
              <a:avLst/>
              <a:gdLst/>
              <a:ahLst/>
              <a:cxnLst/>
              <a:rect l="l" t="t" r="r" b="b"/>
              <a:pathLst>
                <a:path w="922973" h="407105">
                  <a:moveTo>
                    <a:pt x="0" y="0"/>
                  </a:moveTo>
                  <a:lnTo>
                    <a:pt x="922973" y="0"/>
                  </a:lnTo>
                  <a:lnTo>
                    <a:pt x="922973" y="407105"/>
                  </a:lnTo>
                  <a:lnTo>
                    <a:pt x="0" y="407105"/>
                  </a:lnTo>
                  <a:close/>
                </a:path>
              </a:pathLst>
            </a:custGeom>
            <a:solidFill>
              <a:srgbClr val="145DA0"/>
            </a:solidFill>
            <a:ln cap="sq">
              <a:noFill/>
              <a:prstDash val="solid"/>
              <a:miter/>
            </a:ln>
          </p:spPr>
        </p:sp>
        <p:sp>
          <p:nvSpPr>
            <p:cNvPr id="12" name="TextBox 12"/>
            <p:cNvSpPr txBox="1"/>
            <p:nvPr/>
          </p:nvSpPr>
          <p:spPr>
            <a:xfrm>
              <a:off x="0" y="-38100"/>
              <a:ext cx="922973" cy="44520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27"/>
          <p:cNvSpPr txBox="1"/>
          <p:nvPr/>
        </p:nvSpPr>
        <p:spPr>
          <a:xfrm>
            <a:off x="9554705" y="6920975"/>
            <a:ext cx="2641447" cy="737541"/>
          </a:xfrm>
          <a:prstGeom prst="rect">
            <a:avLst/>
          </a:prstGeom>
        </p:spPr>
        <p:txBody>
          <a:bodyPr lIns="0" tIns="0" rIns="0" bIns="0" rtlCol="0" anchor="t">
            <a:spAutoFit/>
          </a:bodyPr>
          <a:lstStyle/>
          <a:p>
            <a:pPr algn="ctr">
              <a:lnSpc>
                <a:spcPts val="2923"/>
              </a:lnSpc>
            </a:pPr>
            <a:r>
              <a:rPr lang="en-US" sz="2087" spc="39" dirty="0" err="1">
                <a:solidFill>
                  <a:srgbClr val="FDFDFD"/>
                </a:solidFill>
                <a:latin typeface="Poppins Bold"/>
              </a:rPr>
              <a:t>Pappala</a:t>
            </a:r>
            <a:r>
              <a:rPr lang="en-US" sz="2087" spc="39" dirty="0">
                <a:solidFill>
                  <a:srgbClr val="FDFDFD"/>
                </a:solidFill>
                <a:latin typeface="Poppins Bold"/>
              </a:rPr>
              <a:t> Sandeep</a:t>
            </a:r>
          </a:p>
          <a:p>
            <a:pPr algn="ctr">
              <a:lnSpc>
                <a:spcPts val="2923"/>
              </a:lnSpc>
            </a:pPr>
            <a:r>
              <a:rPr lang="en-US" sz="2087" spc="39" dirty="0">
                <a:solidFill>
                  <a:srgbClr val="FDFDFD"/>
                </a:solidFill>
                <a:latin typeface="Poppins Bold"/>
              </a:rPr>
              <a:t>20028293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432422" y="1838297"/>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0569E"/>
                </a:solidFill>
                <a:latin typeface="Open Sans Extra Bold"/>
              </a:rPr>
              <a:t>THANK YOU!</a:t>
            </a:r>
          </a:p>
        </p:txBody>
      </p:sp>
      <p:sp>
        <p:nvSpPr>
          <p:cNvPr id="3" name="TextBox 3"/>
          <p:cNvSpPr txBox="1"/>
          <p:nvPr/>
        </p:nvSpPr>
        <p:spPr>
          <a:xfrm>
            <a:off x="2621534" y="4810750"/>
            <a:ext cx="8819592" cy="1234684"/>
          </a:xfrm>
          <a:prstGeom prst="rect">
            <a:avLst/>
          </a:prstGeom>
        </p:spPr>
        <p:txBody>
          <a:bodyPr lIns="0" tIns="0" rIns="0" bIns="0" rtlCol="0" anchor="t">
            <a:spAutoFit/>
          </a:bodyPr>
          <a:lstStyle/>
          <a:p>
            <a:pPr marL="0" lvl="0" indent="0" algn="l">
              <a:lnSpc>
                <a:spcPts val="10171"/>
              </a:lnSpc>
              <a:spcBef>
                <a:spcPct val="0"/>
              </a:spcBef>
            </a:pPr>
            <a:r>
              <a:rPr lang="en-US" sz="7265">
                <a:solidFill>
                  <a:srgbClr val="145DA0"/>
                </a:solidFill>
                <a:latin typeface="Open Sans Extra Bold"/>
              </a:rPr>
              <a:t>ANY QUESTIONS?</a:t>
            </a:r>
          </a:p>
        </p:txBody>
      </p:sp>
      <p:grpSp>
        <p:nvGrpSpPr>
          <p:cNvPr id="4" name="Group 4"/>
          <p:cNvGrpSpPr/>
          <p:nvPr/>
        </p:nvGrpSpPr>
        <p:grpSpPr>
          <a:xfrm>
            <a:off x="12398912" y="0"/>
            <a:ext cx="5889088" cy="10287000"/>
            <a:chOff x="0" y="0"/>
            <a:chExt cx="1551036" cy="2709333"/>
          </a:xfrm>
        </p:grpSpPr>
        <p:sp>
          <p:nvSpPr>
            <p:cNvPr id="5" name="Freeform 5"/>
            <p:cNvSpPr/>
            <p:nvPr/>
          </p:nvSpPr>
          <p:spPr>
            <a:xfrm>
              <a:off x="0" y="0"/>
              <a:ext cx="1551036" cy="2709333"/>
            </a:xfrm>
            <a:custGeom>
              <a:avLst/>
              <a:gdLst/>
              <a:ahLst/>
              <a:cxnLst/>
              <a:rect l="l" t="t" r="r" b="b"/>
              <a:pathLst>
                <a:path w="1551036" h="2709333">
                  <a:moveTo>
                    <a:pt x="0" y="0"/>
                  </a:moveTo>
                  <a:lnTo>
                    <a:pt x="1551036" y="0"/>
                  </a:lnTo>
                  <a:lnTo>
                    <a:pt x="1551036" y="2709333"/>
                  </a:lnTo>
                  <a:lnTo>
                    <a:pt x="0" y="2709333"/>
                  </a:lnTo>
                  <a:close/>
                </a:path>
              </a:pathLst>
            </a:custGeom>
            <a:solidFill>
              <a:srgbClr val="5B98BA"/>
            </a:solidFill>
            <a:ln cap="sq">
              <a:noFill/>
              <a:prstDash val="solid"/>
              <a:miter/>
            </a:ln>
          </p:spPr>
        </p:sp>
        <p:sp>
          <p:nvSpPr>
            <p:cNvPr id="6" name="TextBox 6"/>
            <p:cNvSpPr txBox="1"/>
            <p:nvPr/>
          </p:nvSpPr>
          <p:spPr>
            <a:xfrm>
              <a:off x="0" y="-38100"/>
              <a:ext cx="1551036" cy="27474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2398912" y="0"/>
            <a:ext cx="5889088" cy="10287000"/>
            <a:chOff x="0" y="0"/>
            <a:chExt cx="7852118" cy="13716000"/>
          </a:xfrm>
        </p:grpSpPr>
        <p:pic>
          <p:nvPicPr>
            <p:cNvPr id="12" name="Picture 12"/>
            <p:cNvPicPr>
              <a:picLocks noChangeAspect="1"/>
            </p:cNvPicPr>
            <p:nvPr/>
          </p:nvPicPr>
          <p:blipFill>
            <a:blip r:embed="rId4"/>
            <a:srcRect l="54904" r="6954"/>
            <a:stretch>
              <a:fillRect/>
            </a:stretch>
          </p:blipFill>
          <p:spPr>
            <a:xfrm>
              <a:off x="0" y="0"/>
              <a:ext cx="7852118" cy="13716000"/>
            </a:xfrm>
            <a:prstGeom prst="rect">
              <a:avLst/>
            </a:prstGeom>
          </p:spPr>
        </p:pic>
      </p:grpSp>
      <p:sp>
        <p:nvSpPr>
          <p:cNvPr id="13" name="Freeform 13"/>
          <p:cNvSpPr/>
          <p:nvPr/>
        </p:nvSpPr>
        <p:spPr>
          <a:xfrm>
            <a:off x="10252015" y="2624040"/>
            <a:ext cx="6436887" cy="7662960"/>
          </a:xfrm>
          <a:custGeom>
            <a:avLst/>
            <a:gdLst/>
            <a:ahLst/>
            <a:cxnLst/>
            <a:rect l="l" t="t" r="r" b="b"/>
            <a:pathLst>
              <a:path w="6436887" h="7662960">
                <a:moveTo>
                  <a:pt x="0" y="0"/>
                </a:moveTo>
                <a:lnTo>
                  <a:pt x="6436886" y="0"/>
                </a:lnTo>
                <a:lnTo>
                  <a:pt x="6436886" y="7662960"/>
                </a:lnTo>
                <a:lnTo>
                  <a:pt x="0" y="7662960"/>
                </a:lnTo>
                <a:lnTo>
                  <a:pt x="0" y="0"/>
                </a:lnTo>
                <a:close/>
              </a:path>
            </a:pathLst>
          </a:custGeom>
          <a:blipFill>
            <a:blip r:embed="rId5"/>
            <a:stretch>
              <a:fillRect/>
            </a:stretch>
          </a:blipFill>
        </p:spPr>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6021856"/>
            <a:chOff x="0" y="0"/>
            <a:chExt cx="3042735" cy="1586003"/>
          </a:xfrm>
        </p:grpSpPr>
        <p:sp>
          <p:nvSpPr>
            <p:cNvPr id="7" name="Freeform 7"/>
            <p:cNvSpPr/>
            <p:nvPr/>
          </p:nvSpPr>
          <p:spPr>
            <a:xfrm>
              <a:off x="0" y="0"/>
              <a:ext cx="3042735" cy="1586003"/>
            </a:xfrm>
            <a:custGeom>
              <a:avLst/>
              <a:gdLst/>
              <a:ahLst/>
              <a:cxnLst/>
              <a:rect l="l" t="t" r="r" b="b"/>
              <a:pathLst>
                <a:path w="3042735" h="1586003">
                  <a:moveTo>
                    <a:pt x="0" y="0"/>
                  </a:moveTo>
                  <a:lnTo>
                    <a:pt x="3042735" y="0"/>
                  </a:lnTo>
                  <a:lnTo>
                    <a:pt x="3042735" y="1586003"/>
                  </a:lnTo>
                  <a:lnTo>
                    <a:pt x="0" y="1586003"/>
                  </a:lnTo>
                  <a:close/>
                </a:path>
              </a:pathLst>
            </a:custGeom>
            <a:solidFill>
              <a:srgbClr val="145DA0"/>
            </a:solidFill>
            <a:ln cap="sq">
              <a:noFill/>
              <a:prstDash val="solid"/>
              <a:miter/>
            </a:ln>
          </p:spPr>
        </p:sp>
        <p:sp>
          <p:nvSpPr>
            <p:cNvPr id="8" name="TextBox 8"/>
            <p:cNvSpPr txBox="1"/>
            <p:nvPr/>
          </p:nvSpPr>
          <p:spPr>
            <a:xfrm>
              <a:off x="0" y="-38100"/>
              <a:ext cx="3042735" cy="162410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076076" y="2851723"/>
            <a:ext cx="6135848" cy="994302"/>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168683"/>
            <a:ext cx="10494490" cy="4443730"/>
          </a:xfrm>
          <a:prstGeom prst="rect">
            <a:avLst/>
          </a:prstGeom>
        </p:spPr>
        <p:txBody>
          <a:bodyPr lIns="0" tIns="0" rIns="0" bIns="0" rtlCol="0" anchor="t">
            <a:spAutoFit/>
          </a:bodyPr>
          <a:lstStyle/>
          <a:p>
            <a:pPr algn="ctr">
              <a:lnSpc>
                <a:spcPts val="3920"/>
              </a:lnSpc>
              <a:spcBef>
                <a:spcPct val="0"/>
              </a:spcBef>
            </a:pPr>
            <a:r>
              <a:rPr lang="en-US" sz="2800" spc="-56">
                <a:solidFill>
                  <a:srgbClr val="FDFDFD"/>
                </a:solidFill>
                <a:latin typeface="League Spartan"/>
              </a:rPr>
              <a:t>Comprehensive Cloud Strategy for Fashion Hub Boutique</a:t>
            </a:r>
          </a:p>
          <a:p>
            <a:pPr algn="ctr">
              <a:lnSpc>
                <a:spcPts val="3920"/>
              </a:lnSpc>
              <a:spcBef>
                <a:spcPct val="0"/>
              </a:spcBef>
            </a:pPr>
            <a:r>
              <a:rPr lang="en-US" sz="2800" spc="-56">
                <a:solidFill>
                  <a:srgbClr val="FDFDFD"/>
                </a:solidFill>
                <a:latin typeface="Arial Nova"/>
              </a:rPr>
              <a:t>Enhancing IT Infrastructure for Operational Excellence</a:t>
            </a:r>
          </a:p>
          <a:p>
            <a:pPr algn="ctr">
              <a:lnSpc>
                <a:spcPts val="3920"/>
              </a:lnSpc>
              <a:spcBef>
                <a:spcPct val="0"/>
              </a:spcBef>
            </a:pPr>
            <a:endParaRPr lang="en-US" sz="2800" spc="-56">
              <a:solidFill>
                <a:srgbClr val="FDFDFD"/>
              </a:solidFill>
              <a:latin typeface="Arial Nova"/>
            </a:endParaRPr>
          </a:p>
          <a:p>
            <a:pPr algn="ctr">
              <a:lnSpc>
                <a:spcPts val="3920"/>
              </a:lnSpc>
              <a:spcBef>
                <a:spcPct val="0"/>
              </a:spcBef>
            </a:pPr>
            <a:r>
              <a:rPr lang="en-US" sz="2800" spc="-56">
                <a:solidFill>
                  <a:srgbClr val="FDFDFD"/>
                </a:solidFill>
                <a:latin typeface="Arial Nova Bold"/>
              </a:rPr>
              <a:t>Presented by:</a:t>
            </a:r>
          </a:p>
          <a:p>
            <a:pPr algn="ctr">
              <a:lnSpc>
                <a:spcPts val="3920"/>
              </a:lnSpc>
              <a:spcBef>
                <a:spcPct val="0"/>
              </a:spcBef>
            </a:pPr>
            <a:r>
              <a:rPr lang="en-US" sz="2800" spc="-56">
                <a:solidFill>
                  <a:srgbClr val="FDFDFD"/>
                </a:solidFill>
                <a:latin typeface="Arial Nova"/>
              </a:rPr>
              <a:t>Syed Taimoor Ali Shah</a:t>
            </a:r>
          </a:p>
          <a:p>
            <a:pPr algn="ctr">
              <a:lnSpc>
                <a:spcPts val="3920"/>
              </a:lnSpc>
              <a:spcBef>
                <a:spcPct val="0"/>
              </a:spcBef>
            </a:pPr>
            <a:r>
              <a:rPr lang="en-US" sz="2800" spc="-56">
                <a:solidFill>
                  <a:srgbClr val="FDFDFD"/>
                </a:solidFill>
                <a:latin typeface="Arial Nova"/>
              </a:rPr>
              <a:t>Muhammad Marghoob Ahmed</a:t>
            </a:r>
          </a:p>
          <a:p>
            <a:pPr algn="ctr">
              <a:lnSpc>
                <a:spcPts val="3920"/>
              </a:lnSpc>
              <a:spcBef>
                <a:spcPct val="0"/>
              </a:spcBef>
            </a:pPr>
            <a:r>
              <a:rPr lang="en-US" sz="2800" spc="-56">
                <a:solidFill>
                  <a:srgbClr val="FDFDFD"/>
                </a:solidFill>
                <a:latin typeface="Arial Nova"/>
              </a:rPr>
              <a:t>Pappala Sandeep</a:t>
            </a:r>
          </a:p>
          <a:p>
            <a:pPr algn="ctr">
              <a:lnSpc>
                <a:spcPts val="3920"/>
              </a:lnSpc>
              <a:spcBef>
                <a:spcPct val="0"/>
              </a:spcBef>
            </a:pPr>
            <a:r>
              <a:rPr lang="en-US" sz="2800" spc="-56">
                <a:solidFill>
                  <a:srgbClr val="FDFDFD"/>
                </a:solidFill>
                <a:latin typeface="Arial Nova"/>
              </a:rPr>
              <a:t>Venkata Subbarao Tumati</a:t>
            </a:r>
          </a:p>
          <a:p>
            <a:pPr algn="ctr">
              <a:lnSpc>
                <a:spcPts val="3920"/>
              </a:lnSpc>
              <a:spcBef>
                <a:spcPct val="0"/>
              </a:spcBef>
            </a:pPr>
            <a:endParaRPr lang="en-US" sz="2800" spc="-56">
              <a:solidFill>
                <a:srgbClr val="FDFDFD"/>
              </a:solidFill>
              <a:latin typeface="Arial Nova"/>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1518345" y="6483584"/>
            <a:ext cx="8414772" cy="3125470"/>
          </a:xfrm>
          <a:prstGeom prst="rect">
            <a:avLst/>
          </a:prstGeom>
        </p:spPr>
        <p:txBody>
          <a:bodyPr lIns="0" tIns="0" rIns="0" bIns="0" rtlCol="0" anchor="t">
            <a:spAutoFit/>
          </a:bodyPr>
          <a:lstStyle/>
          <a:p>
            <a:pPr marL="474978" lvl="1" indent="-237489" algn="l">
              <a:lnSpc>
                <a:spcPts val="3079"/>
              </a:lnSpc>
              <a:spcBef>
                <a:spcPct val="0"/>
              </a:spcBef>
              <a:buFont typeface="Arial"/>
              <a:buChar char="•"/>
            </a:pPr>
            <a:r>
              <a:rPr lang="en-US" sz="2199" spc="-43">
                <a:solidFill>
                  <a:srgbClr val="051D40"/>
                </a:solidFill>
                <a:latin typeface="Poppins"/>
              </a:rPr>
              <a:t>In</a:t>
            </a:r>
            <a:r>
              <a:rPr lang="en-US" sz="2199" u="none" strike="noStrike" spc="-43">
                <a:solidFill>
                  <a:srgbClr val="051D40"/>
                </a:solidFill>
                <a:latin typeface="Poppins"/>
              </a:rPr>
              <a:t>dustry: High-end retail fashion</a:t>
            </a:r>
          </a:p>
          <a:p>
            <a:pPr marL="474978" lvl="1" indent="-237489" algn="l">
              <a:lnSpc>
                <a:spcPts val="3079"/>
              </a:lnSpc>
              <a:spcBef>
                <a:spcPct val="0"/>
              </a:spcBef>
              <a:buFont typeface="Arial"/>
              <a:buChar char="•"/>
            </a:pPr>
            <a:r>
              <a:rPr lang="en-US" sz="2199" u="none" strike="noStrike" spc="-43">
                <a:solidFill>
                  <a:srgbClr val="051D40"/>
                </a:solidFill>
                <a:latin typeface="Poppins"/>
              </a:rPr>
              <a:t>Offerings: Upscale clothing, luxury handbags, exquisite jewelry, custom accessories</a:t>
            </a:r>
          </a:p>
          <a:p>
            <a:pPr marL="474978" lvl="1" indent="-237489" algn="l">
              <a:lnSpc>
                <a:spcPts val="3079"/>
              </a:lnSpc>
              <a:spcBef>
                <a:spcPct val="0"/>
              </a:spcBef>
              <a:buFont typeface="Arial"/>
              <a:buChar char="•"/>
            </a:pPr>
            <a:r>
              <a:rPr lang="en-US" sz="2199" u="none" strike="noStrike" spc="-43">
                <a:solidFill>
                  <a:srgbClr val="051D40"/>
                </a:solidFill>
                <a:latin typeface="Poppins"/>
              </a:rPr>
              <a:t>Focus: Superior customer experience with personalized service</a:t>
            </a:r>
          </a:p>
          <a:p>
            <a:pPr marL="474978" lvl="1" indent="-237489" algn="l">
              <a:lnSpc>
                <a:spcPts val="3079"/>
              </a:lnSpc>
              <a:spcBef>
                <a:spcPct val="0"/>
              </a:spcBef>
              <a:buFont typeface="Arial"/>
              <a:buChar char="•"/>
            </a:pPr>
            <a:r>
              <a:rPr lang="en-US" sz="2199" u="none" strike="noStrike" spc="-43">
                <a:solidFill>
                  <a:srgbClr val="051D40"/>
                </a:solidFill>
                <a:latin typeface="Poppins"/>
              </a:rPr>
              <a:t>Physical Locations: 5 upscale retail stores in major cities</a:t>
            </a:r>
          </a:p>
          <a:p>
            <a:pPr marL="474978" lvl="1" indent="-237489" algn="l">
              <a:lnSpc>
                <a:spcPts val="3079"/>
              </a:lnSpc>
              <a:spcBef>
                <a:spcPct val="0"/>
              </a:spcBef>
              <a:buFont typeface="Arial"/>
              <a:buChar char="•"/>
            </a:pPr>
            <a:r>
              <a:rPr lang="en-US" sz="2199" u="none" strike="noStrike" spc="-43">
                <a:solidFill>
                  <a:srgbClr val="051D40"/>
                </a:solidFill>
                <a:latin typeface="Poppins"/>
              </a:rPr>
              <a:t>Online Presence: Successful e-commerce platform</a:t>
            </a:r>
          </a:p>
          <a:p>
            <a:pPr marL="0" lvl="0" indent="0" algn="l">
              <a:lnSpc>
                <a:spcPts val="3079"/>
              </a:lnSpc>
              <a:spcBef>
                <a:spcPct val="0"/>
              </a:spcBef>
            </a:pPr>
            <a:endParaRPr lang="en-US" sz="2199" u="none" strike="noStrike" spc="-43">
              <a:solidFill>
                <a:srgbClr val="051D40"/>
              </a:solidFill>
              <a:latin typeface="Poppins"/>
            </a:endParaRPr>
          </a:p>
        </p:txBody>
      </p:sp>
      <p:sp>
        <p:nvSpPr>
          <p:cNvPr id="12" name="TextBox 12"/>
          <p:cNvSpPr txBox="1"/>
          <p:nvPr/>
        </p:nvSpPr>
        <p:spPr>
          <a:xfrm>
            <a:off x="1527870" y="2310114"/>
            <a:ext cx="6850807"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rPr>
              <a:t>Enterprise Background</a:t>
            </a:r>
          </a:p>
        </p:txBody>
      </p:sp>
      <p:sp>
        <p:nvSpPr>
          <p:cNvPr id="13" name="TextBox 13"/>
          <p:cNvSpPr txBox="1"/>
          <p:nvPr/>
        </p:nvSpPr>
        <p:spPr>
          <a:xfrm>
            <a:off x="1518345" y="3958189"/>
            <a:ext cx="8264182" cy="2344420"/>
          </a:xfrm>
          <a:prstGeom prst="rect">
            <a:avLst/>
          </a:prstGeom>
        </p:spPr>
        <p:txBody>
          <a:bodyPr lIns="0" tIns="0" rIns="0" bIns="0" rtlCol="0" anchor="t">
            <a:spAutoFit/>
          </a:bodyPr>
          <a:lstStyle/>
          <a:p>
            <a:pPr marL="0" lvl="0" indent="0" algn="l">
              <a:lnSpc>
                <a:spcPts val="3079"/>
              </a:lnSpc>
              <a:spcBef>
                <a:spcPct val="0"/>
              </a:spcBef>
            </a:pPr>
            <a:r>
              <a:rPr lang="en-US" sz="2199" spc="-43">
                <a:solidFill>
                  <a:srgbClr val="051D40"/>
                </a:solidFill>
                <a:latin typeface="Poppins"/>
              </a:rPr>
              <a:t>Fashion Hub Boutique operates in the upscale retail clothing and accessories industry, with five boutique stores located in major cities and a successful e-commerce platform. The company focuses on delivering personalized shopping experiences, maintaining robust inventory management, and employing strategic marketing campaigns. </a:t>
            </a:r>
          </a:p>
        </p:txBody>
      </p:sp>
      <p:sp>
        <p:nvSpPr>
          <p:cNvPr id="14" name="TextBox 14"/>
          <p:cNvSpPr txBox="1"/>
          <p:nvPr/>
        </p:nvSpPr>
        <p:spPr>
          <a:xfrm>
            <a:off x="1518345" y="3259991"/>
            <a:ext cx="5116973" cy="514350"/>
          </a:xfrm>
          <a:prstGeom prst="rect">
            <a:avLst/>
          </a:prstGeom>
        </p:spPr>
        <p:txBody>
          <a:bodyPr lIns="0" tIns="0" rIns="0" bIns="0" rtlCol="0" anchor="t">
            <a:spAutoFit/>
          </a:bodyPr>
          <a:lstStyle/>
          <a:p>
            <a:pPr algn="l">
              <a:lnSpc>
                <a:spcPts val="4200"/>
              </a:lnSpc>
              <a:spcBef>
                <a:spcPct val="0"/>
              </a:spcBef>
            </a:pPr>
            <a:r>
              <a:rPr lang="en-US" sz="3000">
                <a:solidFill>
                  <a:srgbClr val="051D40"/>
                </a:solidFill>
                <a:latin typeface="Open Sans Extra Bold"/>
              </a:rPr>
              <a:t>Company Overview</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2636148"/>
            <a:ext cx="4094851" cy="755013"/>
          </a:xfrm>
          <a:prstGeom prst="rect">
            <a:avLst/>
          </a:prstGeom>
        </p:spPr>
        <p:txBody>
          <a:bodyPr lIns="0" tIns="0" rIns="0" bIns="0" rtlCol="0" anchor="t">
            <a:spAutoFit/>
          </a:bodyPr>
          <a:lstStyle/>
          <a:p>
            <a:pPr marL="0" lvl="0" indent="0" algn="l">
              <a:lnSpc>
                <a:spcPts val="6160"/>
              </a:lnSpc>
              <a:spcBef>
                <a:spcPct val="0"/>
              </a:spcBef>
            </a:pPr>
            <a:r>
              <a:rPr lang="en-US" sz="4400">
                <a:solidFill>
                  <a:srgbClr val="051D40"/>
                </a:solidFill>
                <a:latin typeface="Open Sans Extra Bold"/>
              </a:rPr>
              <a:t>Business Size </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3653790"/>
            <a:ext cx="9081141" cy="2344420"/>
          </a:xfrm>
          <a:prstGeom prst="rect">
            <a:avLst/>
          </a:prstGeom>
        </p:spPr>
        <p:txBody>
          <a:bodyPr lIns="0" tIns="0" rIns="0" bIns="0" rtlCol="0" anchor="t">
            <a:spAutoFit/>
          </a:bodyPr>
          <a:lstStyle/>
          <a:p>
            <a:pPr algn="just">
              <a:lnSpc>
                <a:spcPts val="3079"/>
              </a:lnSpc>
            </a:pPr>
            <a:r>
              <a:rPr lang="en-US" sz="2199" spc="-43">
                <a:solidFill>
                  <a:srgbClr val="051D40"/>
                </a:solidFill>
                <a:latin typeface="Poppins Bold"/>
              </a:rPr>
              <a:t>Employees: </a:t>
            </a:r>
            <a:r>
              <a:rPr lang="en-US" sz="2199" spc="-43">
                <a:solidFill>
                  <a:srgbClr val="051D40"/>
                </a:solidFill>
                <a:latin typeface="Poppins"/>
              </a:rPr>
              <a:t>50 full-time workforce individuals, which include income buddies, managers, and administrative personnel.</a:t>
            </a:r>
          </a:p>
          <a:p>
            <a:pPr algn="just">
              <a:lnSpc>
                <a:spcPts val="3079"/>
              </a:lnSpc>
            </a:pPr>
            <a:endParaRPr lang="en-US" sz="2199" spc="-43">
              <a:solidFill>
                <a:srgbClr val="051D40"/>
              </a:solidFill>
              <a:latin typeface="Poppins"/>
            </a:endParaRPr>
          </a:p>
          <a:p>
            <a:pPr algn="just">
              <a:lnSpc>
                <a:spcPts val="3079"/>
              </a:lnSpc>
            </a:pPr>
            <a:r>
              <a:rPr lang="en-US" sz="2199" spc="-43">
                <a:solidFill>
                  <a:srgbClr val="051D40"/>
                </a:solidFill>
                <a:latin typeface="Poppins Bold"/>
              </a:rPr>
              <a:t>Locations:</a:t>
            </a:r>
            <a:r>
              <a:rPr lang="en-US" sz="2199" spc="-43">
                <a:solidFill>
                  <a:srgbClr val="051D40"/>
                </a:solidFill>
                <a:latin typeface="Poppins"/>
              </a:rPr>
              <a:t> Five boutique shops placed in most important cities.</a:t>
            </a:r>
          </a:p>
          <a:p>
            <a:pPr algn="just">
              <a:lnSpc>
                <a:spcPts val="3079"/>
              </a:lnSpc>
            </a:pPr>
            <a:endParaRPr lang="en-US" sz="2199" spc="-43">
              <a:solidFill>
                <a:srgbClr val="051D40"/>
              </a:solidFill>
              <a:latin typeface="Poppins"/>
            </a:endParaRPr>
          </a:p>
          <a:p>
            <a:pPr algn="just">
              <a:lnSpc>
                <a:spcPts val="3079"/>
              </a:lnSpc>
            </a:pPr>
            <a:r>
              <a:rPr lang="en-US" sz="2199" spc="-43">
                <a:solidFill>
                  <a:srgbClr val="051D40"/>
                </a:solidFill>
                <a:latin typeface="Poppins Bold"/>
              </a:rPr>
              <a:t>Revenue: </a:t>
            </a:r>
            <a:r>
              <a:rPr lang="en-US" sz="2199" spc="-43">
                <a:solidFill>
                  <a:srgbClr val="051D40"/>
                </a:solidFill>
                <a:latin typeface="Poppins"/>
              </a:rPr>
              <a:t>An annual revenue of about $10 million.</a:t>
            </a: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39731" r="-3973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95820" y="-1782102"/>
            <a:ext cx="3564204" cy="3564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9966307" y="300249"/>
            <a:ext cx="8027935" cy="9598729"/>
            <a:chOff x="0" y="0"/>
            <a:chExt cx="8603361" cy="10286746"/>
          </a:xfrm>
        </p:grpSpPr>
        <p:sp>
          <p:nvSpPr>
            <p:cNvPr id="9" name="Freeform 9"/>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1141" r="-111422"/>
              </a:stretch>
            </a:blipFill>
          </p:spPr>
        </p:sp>
      </p:grpSp>
      <p:grpSp>
        <p:nvGrpSpPr>
          <p:cNvPr id="10" name="Group 10"/>
          <p:cNvGrpSpPr/>
          <p:nvPr/>
        </p:nvGrpSpPr>
        <p:grpSpPr>
          <a:xfrm>
            <a:off x="14700679" y="7074186"/>
            <a:ext cx="5946973" cy="59469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sp>
        <p:nvSpPr>
          <p:cNvPr id="14" name="TextBox 14"/>
          <p:cNvSpPr txBox="1"/>
          <p:nvPr/>
        </p:nvSpPr>
        <p:spPr>
          <a:xfrm>
            <a:off x="1594175" y="3660700"/>
            <a:ext cx="4860677" cy="755013"/>
          </a:xfrm>
          <a:prstGeom prst="rect">
            <a:avLst/>
          </a:prstGeom>
        </p:spPr>
        <p:txBody>
          <a:bodyPr lIns="0" tIns="0" rIns="0" bIns="0" rtlCol="0" anchor="t">
            <a:spAutoFit/>
          </a:bodyPr>
          <a:lstStyle/>
          <a:p>
            <a:pPr marL="0" lvl="0" indent="0" algn="l">
              <a:lnSpc>
                <a:spcPts val="6160"/>
              </a:lnSpc>
              <a:spcBef>
                <a:spcPct val="0"/>
              </a:spcBef>
            </a:pPr>
            <a:r>
              <a:rPr lang="en-US" sz="4400">
                <a:solidFill>
                  <a:srgbClr val="051D40"/>
                </a:solidFill>
                <a:latin typeface="Open Sans Extra Bold"/>
              </a:rPr>
              <a:t>Core Operations</a:t>
            </a:r>
          </a:p>
        </p:txBody>
      </p:sp>
      <p:grpSp>
        <p:nvGrpSpPr>
          <p:cNvPr id="15" name="Group 15"/>
          <p:cNvGrpSpPr/>
          <p:nvPr/>
        </p:nvGrpSpPr>
        <p:grpSpPr>
          <a:xfrm>
            <a:off x="1609132" y="4797983"/>
            <a:ext cx="15365769" cy="3612965"/>
            <a:chOff x="0" y="0"/>
            <a:chExt cx="20487692" cy="4817287"/>
          </a:xfrm>
        </p:grpSpPr>
        <p:grpSp>
          <p:nvGrpSpPr>
            <p:cNvPr id="16" name="Group 16"/>
            <p:cNvGrpSpPr/>
            <p:nvPr/>
          </p:nvGrpSpPr>
          <p:grpSpPr>
            <a:xfrm>
              <a:off x="0" y="457036"/>
              <a:ext cx="20487692" cy="4360251"/>
              <a:chOff x="0" y="0"/>
              <a:chExt cx="4046952" cy="861284"/>
            </a:xfrm>
          </p:grpSpPr>
          <p:sp>
            <p:nvSpPr>
              <p:cNvPr id="17" name="Freeform 17"/>
              <p:cNvSpPr/>
              <p:nvPr/>
            </p:nvSpPr>
            <p:spPr>
              <a:xfrm>
                <a:off x="0" y="0"/>
                <a:ext cx="4046951" cy="861284"/>
              </a:xfrm>
              <a:custGeom>
                <a:avLst/>
                <a:gdLst/>
                <a:ahLst/>
                <a:cxnLst/>
                <a:rect l="l" t="t" r="r" b="b"/>
                <a:pathLst>
                  <a:path w="4046951" h="861284">
                    <a:moveTo>
                      <a:pt x="7054" y="0"/>
                    </a:moveTo>
                    <a:lnTo>
                      <a:pt x="4039898" y="0"/>
                    </a:lnTo>
                    <a:cubicBezTo>
                      <a:pt x="4043793" y="0"/>
                      <a:pt x="4046951" y="3158"/>
                      <a:pt x="4046951" y="7054"/>
                    </a:cubicBezTo>
                    <a:lnTo>
                      <a:pt x="4046951" y="854230"/>
                    </a:lnTo>
                    <a:cubicBezTo>
                      <a:pt x="4046951" y="858126"/>
                      <a:pt x="4043793" y="861284"/>
                      <a:pt x="4039898" y="861284"/>
                    </a:cubicBezTo>
                    <a:lnTo>
                      <a:pt x="7054" y="861284"/>
                    </a:lnTo>
                    <a:cubicBezTo>
                      <a:pt x="3158" y="861284"/>
                      <a:pt x="0" y="858126"/>
                      <a:pt x="0" y="854230"/>
                    </a:cubicBezTo>
                    <a:lnTo>
                      <a:pt x="0" y="7054"/>
                    </a:lnTo>
                    <a:cubicBezTo>
                      <a:pt x="0" y="3158"/>
                      <a:pt x="3158" y="0"/>
                      <a:pt x="7054" y="0"/>
                    </a:cubicBezTo>
                    <a:close/>
                  </a:path>
                </a:pathLst>
              </a:custGeom>
              <a:solidFill>
                <a:srgbClr val="00569E"/>
              </a:solidFill>
            </p:spPr>
          </p:sp>
          <p:sp>
            <p:nvSpPr>
              <p:cNvPr id="18" name="TextBox 18"/>
              <p:cNvSpPr txBox="1"/>
              <p:nvPr/>
            </p:nvSpPr>
            <p:spPr>
              <a:xfrm>
                <a:off x="0" y="-38100"/>
                <a:ext cx="4046952" cy="899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61948" y="0"/>
              <a:ext cx="3696226" cy="914071"/>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Sales</a:t>
                </a:r>
              </a:p>
            </p:txBody>
          </p:sp>
        </p:grpSp>
        <p:grpSp>
          <p:nvGrpSpPr>
            <p:cNvPr id="22" name="Group 22"/>
            <p:cNvGrpSpPr/>
            <p:nvPr/>
          </p:nvGrpSpPr>
          <p:grpSpPr>
            <a:xfrm>
              <a:off x="5737700" y="0"/>
              <a:ext cx="3696226" cy="914071"/>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Inventory </a:t>
                </a:r>
              </a:p>
            </p:txBody>
          </p:sp>
        </p:grpSp>
        <p:grpSp>
          <p:nvGrpSpPr>
            <p:cNvPr id="25" name="Group 25"/>
            <p:cNvGrpSpPr/>
            <p:nvPr/>
          </p:nvGrpSpPr>
          <p:grpSpPr>
            <a:xfrm>
              <a:off x="10613453" y="0"/>
              <a:ext cx="3560213" cy="914071"/>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Marketing</a:t>
                </a:r>
              </a:p>
            </p:txBody>
          </p:sp>
        </p:grpSp>
        <p:grpSp>
          <p:nvGrpSpPr>
            <p:cNvPr id="28" name="Group 28"/>
            <p:cNvGrpSpPr/>
            <p:nvPr/>
          </p:nvGrpSpPr>
          <p:grpSpPr>
            <a:xfrm>
              <a:off x="15354766" y="0"/>
              <a:ext cx="3560213" cy="914071"/>
              <a:chOff x="0" y="0"/>
              <a:chExt cx="976004" cy="250585"/>
            </a:xfrm>
          </p:grpSpPr>
          <p:sp>
            <p:nvSpPr>
              <p:cNvPr id="29" name="Freeform 29"/>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30" name="TextBox 30"/>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a:solidFill>
                      <a:srgbClr val="FFFFFF"/>
                    </a:solidFill>
                    <a:latin typeface="Poppins Bold"/>
                  </a:rPr>
                  <a:t>E-commerce</a:t>
                </a:r>
              </a:p>
            </p:txBody>
          </p:sp>
        </p:grpSp>
        <p:sp>
          <p:nvSpPr>
            <p:cNvPr id="31" name="TextBox 31"/>
            <p:cNvSpPr txBox="1"/>
            <p:nvPr/>
          </p:nvSpPr>
          <p:spPr>
            <a:xfrm>
              <a:off x="935729" y="1120446"/>
              <a:ext cx="3548664" cy="1959663"/>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Delivering exceptional in-store and online shopping experiences with personalized customer service.</a:t>
              </a:r>
            </a:p>
          </p:txBody>
        </p:sp>
        <p:sp>
          <p:nvSpPr>
            <p:cNvPr id="32" name="TextBox 32"/>
            <p:cNvSpPr txBox="1"/>
            <p:nvPr/>
          </p:nvSpPr>
          <p:spPr>
            <a:xfrm>
              <a:off x="5853458" y="1120446"/>
              <a:ext cx="3548664" cy="1959663"/>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Using advanced systems to ensure a constant supply of high-end designer products at all locations.</a:t>
              </a:r>
            </a:p>
          </p:txBody>
        </p:sp>
        <p:sp>
          <p:nvSpPr>
            <p:cNvPr id="33" name="TextBox 33"/>
            <p:cNvSpPr txBox="1"/>
            <p:nvPr/>
          </p:nvSpPr>
          <p:spPr>
            <a:xfrm>
              <a:off x="10773941" y="1120446"/>
              <a:ext cx="3548664" cy="1959663"/>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Executing targeted campaigns through digital and traditional channels to attract and retain upscale customers.</a:t>
              </a:r>
            </a:p>
          </p:txBody>
        </p:sp>
        <p:sp>
          <p:nvSpPr>
            <p:cNvPr id="34" name="TextBox 34"/>
            <p:cNvSpPr txBox="1"/>
            <p:nvPr/>
          </p:nvSpPr>
          <p:spPr>
            <a:xfrm>
              <a:off x="15366315" y="1120446"/>
              <a:ext cx="3548664" cy="1959663"/>
            </a:xfrm>
            <a:prstGeom prst="rect">
              <a:avLst/>
            </a:prstGeom>
          </p:spPr>
          <p:txBody>
            <a:bodyPr lIns="0" tIns="0" rIns="0" bIns="0" rtlCol="0" anchor="t">
              <a:spAutoFit/>
            </a:bodyPr>
            <a:lstStyle/>
            <a:p>
              <a:pPr marL="0" lvl="0" indent="0" algn="ctr">
                <a:lnSpc>
                  <a:spcPts val="2334"/>
                </a:lnSpc>
                <a:spcBef>
                  <a:spcPct val="0"/>
                </a:spcBef>
              </a:pPr>
              <a:r>
                <a:rPr lang="en-US" sz="1667" spc="-33">
                  <a:solidFill>
                    <a:srgbClr val="FDFDFD"/>
                  </a:solidFill>
                  <a:latin typeface="Poppins"/>
                </a:rPr>
                <a:t>Providing a seamless online shopping platform with secure payment methods and efficient order fulfilment.</a:t>
              </a:r>
            </a:p>
          </p:txBody>
        </p:sp>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339" b="-9339"/>
              </a:stretch>
            </a:blipFill>
          </p:spPr>
        </p:sp>
      </p:grpSp>
      <p:grpSp>
        <p:nvGrpSpPr>
          <p:cNvPr id="22" name="Group 22"/>
          <p:cNvGrpSpPr>
            <a:grpSpLocks noChangeAspect="1"/>
          </p:cNvGrpSpPr>
          <p:nvPr/>
        </p:nvGrpSpPr>
        <p:grpSpPr>
          <a:xfrm>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061" b="-9061"/>
              </a:stretch>
            </a:blipFill>
          </p:spPr>
        </p:sp>
      </p:grpSp>
      <p:grpSp>
        <p:nvGrpSpPr>
          <p:cNvPr id="24" name="Group 24"/>
          <p:cNvGrpSpPr>
            <a:grpSpLocks noChangeAspect="1"/>
          </p:cNvGrpSpPr>
          <p:nvPr/>
        </p:nvGrpSpPr>
        <p:grpSpPr>
          <a:xfrm>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12895" b="-12895"/>
              </a:stretch>
            </a:blipFill>
          </p:spPr>
        </p:sp>
      </p:grpSp>
      <p:sp>
        <p:nvSpPr>
          <p:cNvPr id="26" name="TextBox 26"/>
          <p:cNvSpPr txBox="1"/>
          <p:nvPr/>
        </p:nvSpPr>
        <p:spPr>
          <a:xfrm>
            <a:off x="5417025" y="1914776"/>
            <a:ext cx="7453950" cy="762000"/>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FDFDFD"/>
                </a:solidFill>
                <a:latin typeface="Open Sans Extra Bold"/>
              </a:rPr>
              <a:t>Current IT Setup</a:t>
            </a:r>
          </a:p>
        </p:txBody>
      </p:sp>
      <p:sp>
        <p:nvSpPr>
          <p:cNvPr id="27" name="TextBox 27"/>
          <p:cNvSpPr txBox="1"/>
          <p:nvPr/>
        </p:nvSpPr>
        <p:spPr>
          <a:xfrm>
            <a:off x="6495061" y="7135947"/>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Windows Server 2016, Windows 10, QuickBooks, Microsoft Office Suite, and Magento for e-commerce.</a:t>
            </a:r>
          </a:p>
        </p:txBody>
      </p:sp>
      <p:sp>
        <p:nvSpPr>
          <p:cNvPr id="28" name="TextBox 28"/>
          <p:cNvSpPr txBox="1"/>
          <p:nvPr/>
        </p:nvSpPr>
        <p:spPr>
          <a:xfrm>
            <a:off x="12491020" y="7135947"/>
            <a:ext cx="5297877" cy="527719"/>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Comprises Cisco routers and switches, Fortinet firewalls, and VPN for secure and reliable connectivity.</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Hardware</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Software</a:t>
            </a:r>
          </a:p>
        </p:txBody>
      </p:sp>
      <p:sp>
        <p:nvSpPr>
          <p:cNvPr id="31" name="TextBox 31"/>
          <p:cNvSpPr txBox="1"/>
          <p:nvPr/>
        </p:nvSpPr>
        <p:spPr>
          <a:xfrm>
            <a:off x="13318627" y="6658289"/>
            <a:ext cx="3632540"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rPr>
              <a:t>Network Architecture</a:t>
            </a:r>
          </a:p>
        </p:txBody>
      </p:sp>
      <p:sp>
        <p:nvSpPr>
          <p:cNvPr id="32" name="TextBox 32"/>
          <p:cNvSpPr txBox="1"/>
          <p:nvPr/>
        </p:nvSpPr>
        <p:spPr>
          <a:xfrm>
            <a:off x="521010" y="7135947"/>
            <a:ext cx="5297877" cy="791987"/>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rPr>
              <a:t>Includes two on-premises servers, thirty desktop PCs, twenty laptops, and seventy-five POS systems across five locations.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1412210" y="-8767"/>
            <a:ext cx="6897850" cy="10295767"/>
          </a:xfrm>
          <a:custGeom>
            <a:avLst/>
            <a:gdLst/>
            <a:ahLst/>
            <a:cxnLst/>
            <a:rect l="l" t="t" r="r" b="b"/>
            <a:pathLst>
              <a:path w="6897850" h="10295767">
                <a:moveTo>
                  <a:pt x="0" y="0"/>
                </a:moveTo>
                <a:lnTo>
                  <a:pt x="6897850" y="0"/>
                </a:lnTo>
                <a:lnTo>
                  <a:pt x="6897850" y="10295767"/>
                </a:lnTo>
                <a:lnTo>
                  <a:pt x="0" y="10295767"/>
                </a:lnTo>
                <a:lnTo>
                  <a:pt x="0" y="0"/>
                </a:lnTo>
                <a:close/>
              </a:path>
            </a:pathLst>
          </a:custGeom>
          <a:blipFill>
            <a:blip r:embed="rId2"/>
            <a:stretch>
              <a:fillRect l="-28441" r="-95588"/>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573718" y="7940477"/>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0" name="AutoShape 10"/>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11" name="Freeform 11"/>
          <p:cNvSpPr/>
          <p:nvPr/>
        </p:nvSpPr>
        <p:spPr>
          <a:xfrm>
            <a:off x="2757292" y="4181637"/>
            <a:ext cx="1552822" cy="1232553"/>
          </a:xfrm>
          <a:custGeom>
            <a:avLst/>
            <a:gdLst/>
            <a:ahLst/>
            <a:cxnLst/>
            <a:rect l="l" t="t" r="r" b="b"/>
            <a:pathLst>
              <a:path w="1552822" h="1232553">
                <a:moveTo>
                  <a:pt x="0" y="0"/>
                </a:moveTo>
                <a:lnTo>
                  <a:pt x="1552823" y="0"/>
                </a:lnTo>
                <a:lnTo>
                  <a:pt x="155282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541202" y="4181637"/>
            <a:ext cx="1562666" cy="1232553"/>
          </a:xfrm>
          <a:custGeom>
            <a:avLst/>
            <a:gdLst/>
            <a:ahLst/>
            <a:cxnLst/>
            <a:rect l="l" t="t" r="r" b="b"/>
            <a:pathLst>
              <a:path w="1562666" h="1232553">
                <a:moveTo>
                  <a:pt x="0" y="0"/>
                </a:moveTo>
                <a:lnTo>
                  <a:pt x="1562665" y="0"/>
                </a:lnTo>
                <a:lnTo>
                  <a:pt x="1562665" y="1232553"/>
                </a:lnTo>
                <a:lnTo>
                  <a:pt x="0" y="12325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2379971" y="4181637"/>
            <a:ext cx="1316008" cy="1316008"/>
          </a:xfrm>
          <a:custGeom>
            <a:avLst/>
            <a:gdLst/>
            <a:ahLst/>
            <a:cxnLst/>
            <a:rect l="l" t="t" r="r" b="b"/>
            <a:pathLst>
              <a:path w="1316008" h="1316008">
                <a:moveTo>
                  <a:pt x="0" y="0"/>
                </a:moveTo>
                <a:lnTo>
                  <a:pt x="1316008" y="0"/>
                </a:lnTo>
                <a:lnTo>
                  <a:pt x="1316008" y="1316008"/>
                </a:lnTo>
                <a:lnTo>
                  <a:pt x="0" y="13160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270420" y="1101586"/>
            <a:ext cx="6574431" cy="762000"/>
          </a:xfrm>
          <a:prstGeom prst="rect">
            <a:avLst/>
          </a:prstGeom>
        </p:spPr>
        <p:txBody>
          <a:bodyPr lIns="0" tIns="0" rIns="0" bIns="0" rtlCol="0" anchor="t">
            <a:spAutoFit/>
          </a:bodyPr>
          <a:lstStyle/>
          <a:p>
            <a:pPr algn="l">
              <a:lnSpc>
                <a:spcPts val="6299"/>
              </a:lnSpc>
              <a:spcBef>
                <a:spcPct val="0"/>
              </a:spcBef>
            </a:pPr>
            <a:r>
              <a:rPr lang="en-US" sz="4500">
                <a:solidFill>
                  <a:srgbClr val="FDFDFD"/>
                </a:solidFill>
                <a:latin typeface="Open Sans Extra Bold"/>
              </a:rPr>
              <a:t>Recommendations</a:t>
            </a:r>
          </a:p>
        </p:txBody>
      </p:sp>
      <p:sp>
        <p:nvSpPr>
          <p:cNvPr id="15" name="TextBox 15"/>
          <p:cNvSpPr txBox="1"/>
          <p:nvPr/>
        </p:nvSpPr>
        <p:spPr>
          <a:xfrm>
            <a:off x="1270420" y="2009001"/>
            <a:ext cx="9913189" cy="1415718"/>
          </a:xfrm>
          <a:prstGeom prst="rect">
            <a:avLst/>
          </a:prstGeom>
        </p:spPr>
        <p:txBody>
          <a:bodyPr lIns="0" tIns="0" rIns="0" bIns="0" rtlCol="0" anchor="t">
            <a:spAutoFit/>
          </a:bodyPr>
          <a:lstStyle/>
          <a:p>
            <a:pPr algn="l">
              <a:lnSpc>
                <a:spcPts val="2818"/>
              </a:lnSpc>
            </a:pPr>
            <a:r>
              <a:rPr lang="en-US" sz="2013" spc="-40">
                <a:solidFill>
                  <a:srgbClr val="FDFDFD"/>
                </a:solidFill>
                <a:latin typeface="Poppins"/>
              </a:rPr>
              <a:t>Adopting cloud solutions such as IaaS for servers, cloud storage for scalable data management, hybrid networking for flexibility, SaaS for software applications, and comprehensive cost analysis for financial planning and optimization.</a:t>
            </a:r>
          </a:p>
        </p:txBody>
      </p:sp>
      <p:sp>
        <p:nvSpPr>
          <p:cNvPr id="16" name="TextBox 16"/>
          <p:cNvSpPr txBox="1"/>
          <p:nvPr/>
        </p:nvSpPr>
        <p:spPr>
          <a:xfrm>
            <a:off x="1462920" y="6641593"/>
            <a:ext cx="4161784" cy="1372291"/>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rPr>
              <a:t>Transition to IaaS (e.g., Amazon EC2 or Azure Virtual Machines) for scalable computing and reduced maintenance.</a:t>
            </a:r>
          </a:p>
        </p:txBody>
      </p:sp>
      <p:sp>
        <p:nvSpPr>
          <p:cNvPr id="17" name="TextBox 17"/>
          <p:cNvSpPr txBox="1"/>
          <p:nvPr/>
        </p:nvSpPr>
        <p:spPr>
          <a:xfrm>
            <a:off x="1396385" y="5557065"/>
            <a:ext cx="4294855"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Servers and Compute Resources</a:t>
            </a:r>
          </a:p>
        </p:txBody>
      </p:sp>
      <p:sp>
        <p:nvSpPr>
          <p:cNvPr id="18" name="TextBox 18"/>
          <p:cNvSpPr txBox="1"/>
          <p:nvPr/>
        </p:nvSpPr>
        <p:spPr>
          <a:xfrm>
            <a:off x="6299437" y="6340272"/>
            <a:ext cx="4161784" cy="1372291"/>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rPr>
              <a:t>Implement cloud storage (e.g., Amazon S3 or Azure Blob Storage) for enhanced scalability, data security, and accessibility.</a:t>
            </a:r>
          </a:p>
        </p:txBody>
      </p:sp>
      <p:sp>
        <p:nvSpPr>
          <p:cNvPr id="19" name="TextBox 19"/>
          <p:cNvSpPr txBox="1"/>
          <p:nvPr/>
        </p:nvSpPr>
        <p:spPr>
          <a:xfrm>
            <a:off x="6457527" y="5644584"/>
            <a:ext cx="3845605"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Storage Solutions</a:t>
            </a:r>
          </a:p>
        </p:txBody>
      </p:sp>
      <p:sp>
        <p:nvSpPr>
          <p:cNvPr id="20" name="TextBox 20"/>
          <p:cNvSpPr txBox="1"/>
          <p:nvPr/>
        </p:nvSpPr>
        <p:spPr>
          <a:xfrm>
            <a:off x="10957083" y="6340272"/>
            <a:ext cx="4161784" cy="1713610"/>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rPr>
              <a:t>Adopt a hybrid networking solution to integrate on-premises infrastructure with cloud capabilities for flexibility and scalability.</a:t>
            </a:r>
          </a:p>
        </p:txBody>
      </p:sp>
      <p:sp>
        <p:nvSpPr>
          <p:cNvPr id="21" name="TextBox 21"/>
          <p:cNvSpPr txBox="1"/>
          <p:nvPr/>
        </p:nvSpPr>
        <p:spPr>
          <a:xfrm>
            <a:off x="11863730" y="564458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Networking</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1412210" y="-8767"/>
            <a:ext cx="6897850" cy="10295767"/>
          </a:xfrm>
          <a:custGeom>
            <a:avLst/>
            <a:gdLst/>
            <a:ahLst/>
            <a:cxnLst/>
            <a:rect l="l" t="t" r="r" b="b"/>
            <a:pathLst>
              <a:path w="6897850" h="10295767">
                <a:moveTo>
                  <a:pt x="0" y="0"/>
                </a:moveTo>
                <a:lnTo>
                  <a:pt x="6897850" y="0"/>
                </a:lnTo>
                <a:lnTo>
                  <a:pt x="6897850" y="10295767"/>
                </a:lnTo>
                <a:lnTo>
                  <a:pt x="0" y="10295767"/>
                </a:lnTo>
                <a:lnTo>
                  <a:pt x="0" y="0"/>
                </a:lnTo>
                <a:close/>
              </a:path>
            </a:pathLst>
          </a:custGeom>
          <a:blipFill>
            <a:blip r:embed="rId2"/>
            <a:stretch>
              <a:fillRect l="-28441" r="-95588"/>
            </a:stretch>
          </a:blipFill>
        </p:spPr>
      </p:sp>
      <p:grpSp>
        <p:nvGrpSpPr>
          <p:cNvPr id="3" name="Group 3"/>
          <p:cNvGrpSpPr/>
          <p:nvPr/>
        </p:nvGrpSpPr>
        <p:grpSpPr>
          <a:xfrm>
            <a:off x="1028700" y="3852968"/>
            <a:ext cx="9817703" cy="5088907"/>
            <a:chOff x="0" y="0"/>
            <a:chExt cx="2585732" cy="1340288"/>
          </a:xfrm>
        </p:grpSpPr>
        <p:sp>
          <p:nvSpPr>
            <p:cNvPr id="4" name="Freeform 4"/>
            <p:cNvSpPr/>
            <p:nvPr/>
          </p:nvSpPr>
          <p:spPr>
            <a:xfrm>
              <a:off x="0" y="0"/>
              <a:ext cx="2585732" cy="1340288"/>
            </a:xfrm>
            <a:custGeom>
              <a:avLst/>
              <a:gdLst/>
              <a:ahLst/>
              <a:cxnLst/>
              <a:rect l="l" t="t" r="r" b="b"/>
              <a:pathLst>
                <a:path w="2585732" h="1340288">
                  <a:moveTo>
                    <a:pt x="13406" y="0"/>
                  </a:moveTo>
                  <a:lnTo>
                    <a:pt x="2572327" y="0"/>
                  </a:lnTo>
                  <a:cubicBezTo>
                    <a:pt x="2575882" y="0"/>
                    <a:pt x="2579292" y="1412"/>
                    <a:pt x="2581806" y="3926"/>
                  </a:cubicBezTo>
                  <a:cubicBezTo>
                    <a:pt x="2584320" y="6440"/>
                    <a:pt x="2585732" y="9850"/>
                    <a:pt x="2585732" y="13406"/>
                  </a:cubicBezTo>
                  <a:lnTo>
                    <a:pt x="2585732" y="1326883"/>
                  </a:lnTo>
                  <a:cubicBezTo>
                    <a:pt x="2585732" y="1330438"/>
                    <a:pt x="2584320" y="1333848"/>
                    <a:pt x="2581806" y="1336362"/>
                  </a:cubicBezTo>
                  <a:cubicBezTo>
                    <a:pt x="2579292" y="1338876"/>
                    <a:pt x="2575882" y="1340288"/>
                    <a:pt x="2572327" y="1340288"/>
                  </a:cubicBezTo>
                  <a:lnTo>
                    <a:pt x="13406" y="1340288"/>
                  </a:lnTo>
                  <a:cubicBezTo>
                    <a:pt x="9850" y="1340288"/>
                    <a:pt x="6440" y="1338876"/>
                    <a:pt x="3926" y="1336362"/>
                  </a:cubicBezTo>
                  <a:cubicBezTo>
                    <a:pt x="1412" y="1333848"/>
                    <a:pt x="0" y="1330438"/>
                    <a:pt x="0" y="1326883"/>
                  </a:cubicBezTo>
                  <a:lnTo>
                    <a:pt x="0" y="13406"/>
                  </a:lnTo>
                  <a:cubicBezTo>
                    <a:pt x="0" y="9850"/>
                    <a:pt x="1412" y="6440"/>
                    <a:pt x="3926" y="3926"/>
                  </a:cubicBezTo>
                  <a:cubicBezTo>
                    <a:pt x="6440" y="1412"/>
                    <a:pt x="9850" y="0"/>
                    <a:pt x="13406" y="0"/>
                  </a:cubicBezTo>
                  <a:close/>
                </a:path>
              </a:pathLst>
            </a:custGeom>
            <a:solidFill>
              <a:srgbClr val="FDFDFD"/>
            </a:solidFill>
          </p:spPr>
        </p:sp>
        <p:sp>
          <p:nvSpPr>
            <p:cNvPr id="5" name="TextBox 5"/>
            <p:cNvSpPr txBox="1"/>
            <p:nvPr/>
          </p:nvSpPr>
          <p:spPr>
            <a:xfrm>
              <a:off x="0" y="-38100"/>
              <a:ext cx="2585732" cy="13783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573718" y="7940477"/>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0" name="TextBox 10"/>
          <p:cNvSpPr txBox="1"/>
          <p:nvPr/>
        </p:nvSpPr>
        <p:spPr>
          <a:xfrm>
            <a:off x="1270420" y="1101586"/>
            <a:ext cx="6574431" cy="762000"/>
          </a:xfrm>
          <a:prstGeom prst="rect">
            <a:avLst/>
          </a:prstGeom>
        </p:spPr>
        <p:txBody>
          <a:bodyPr lIns="0" tIns="0" rIns="0" bIns="0" rtlCol="0" anchor="t">
            <a:spAutoFit/>
          </a:bodyPr>
          <a:lstStyle/>
          <a:p>
            <a:pPr algn="l">
              <a:lnSpc>
                <a:spcPts val="6299"/>
              </a:lnSpc>
              <a:spcBef>
                <a:spcPct val="0"/>
              </a:spcBef>
            </a:pPr>
            <a:r>
              <a:rPr lang="en-US" sz="4500">
                <a:solidFill>
                  <a:srgbClr val="FDFDFD"/>
                </a:solidFill>
                <a:latin typeface="Open Sans Extra Bold"/>
              </a:rPr>
              <a:t>Recommendations</a:t>
            </a:r>
          </a:p>
        </p:txBody>
      </p:sp>
      <p:sp>
        <p:nvSpPr>
          <p:cNvPr id="11" name="TextBox 11"/>
          <p:cNvSpPr txBox="1"/>
          <p:nvPr/>
        </p:nvSpPr>
        <p:spPr>
          <a:xfrm>
            <a:off x="1270420" y="2009001"/>
            <a:ext cx="9913189" cy="1415718"/>
          </a:xfrm>
          <a:prstGeom prst="rect">
            <a:avLst/>
          </a:prstGeom>
        </p:spPr>
        <p:txBody>
          <a:bodyPr lIns="0" tIns="0" rIns="0" bIns="0" rtlCol="0" anchor="t">
            <a:spAutoFit/>
          </a:bodyPr>
          <a:lstStyle/>
          <a:p>
            <a:pPr algn="l">
              <a:lnSpc>
                <a:spcPts val="2818"/>
              </a:lnSpc>
            </a:pPr>
            <a:r>
              <a:rPr lang="en-US" sz="2013" spc="-40">
                <a:solidFill>
                  <a:srgbClr val="FDFDFD"/>
                </a:solidFill>
                <a:latin typeface="Poppins"/>
              </a:rPr>
              <a:t>Adopting cloud solutions such as IaaS for servers, cloud storage for scalable data management, hybrid networking for flexibility, SaaS for software applications, and comprehensive cost analysis for financial planning and optimization.</a:t>
            </a:r>
          </a:p>
        </p:txBody>
      </p:sp>
      <p:sp>
        <p:nvSpPr>
          <p:cNvPr id="12" name="TextBox 12"/>
          <p:cNvSpPr txBox="1"/>
          <p:nvPr/>
        </p:nvSpPr>
        <p:spPr>
          <a:xfrm>
            <a:off x="1462920" y="6641593"/>
            <a:ext cx="4161784" cy="1713610"/>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rPr>
              <a:t>Shift to SaaS solutions (e.g., Office 365, QuickBooks Online) for improved productivity, reduced IT burden, and enhanced accessibility.</a:t>
            </a:r>
          </a:p>
        </p:txBody>
      </p:sp>
      <p:sp>
        <p:nvSpPr>
          <p:cNvPr id="13" name="TextBox 13"/>
          <p:cNvSpPr txBox="1"/>
          <p:nvPr/>
        </p:nvSpPr>
        <p:spPr>
          <a:xfrm>
            <a:off x="1396385" y="5557065"/>
            <a:ext cx="4294855"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Applications and Software</a:t>
            </a:r>
          </a:p>
        </p:txBody>
      </p:sp>
      <p:sp>
        <p:nvSpPr>
          <p:cNvPr id="14" name="TextBox 14"/>
          <p:cNvSpPr txBox="1"/>
          <p:nvPr/>
        </p:nvSpPr>
        <p:spPr>
          <a:xfrm>
            <a:off x="6299437" y="6340272"/>
            <a:ext cx="4161784" cy="2396248"/>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rPr>
              <a:t>Estimate monthly costs for cloud services, backup options (e.g., AWS Glacier, Azure Backup), and monitoring tools (e.g., AWS CloudWatch, Azure Monitor) to optimize financial planning and resource allocation.</a:t>
            </a:r>
          </a:p>
        </p:txBody>
      </p:sp>
      <p:sp>
        <p:nvSpPr>
          <p:cNvPr id="15" name="TextBox 15"/>
          <p:cNvSpPr txBox="1"/>
          <p:nvPr/>
        </p:nvSpPr>
        <p:spPr>
          <a:xfrm>
            <a:off x="6457527" y="5644584"/>
            <a:ext cx="3845605"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rPr>
              <a:t>Cost Analysis</a:t>
            </a:r>
          </a:p>
        </p:txBody>
      </p:sp>
      <p:sp>
        <p:nvSpPr>
          <p:cNvPr id="16" name="Freeform 16"/>
          <p:cNvSpPr/>
          <p:nvPr/>
        </p:nvSpPr>
        <p:spPr>
          <a:xfrm>
            <a:off x="2946586" y="4181637"/>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7764053" y="4181637"/>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894</Words>
  <Application>Microsoft Office PowerPoint</Application>
  <PresentationFormat>Custom</PresentationFormat>
  <Paragraphs>132</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Poppins</vt:lpstr>
      <vt:lpstr>Arial Nova</vt:lpstr>
      <vt:lpstr>Poppins Bold</vt:lpstr>
      <vt:lpstr>League Spartan</vt:lpstr>
      <vt:lpstr>Arial Nova Bold</vt:lpstr>
      <vt:lpstr>Open Sans Extra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Setup</vt:lpstr>
      <vt:lpstr>Create VPC</vt:lpstr>
      <vt:lpstr>Launch EC2 Instances </vt:lpstr>
      <vt:lpstr>Install Docker and Set Up Containers</vt:lpstr>
      <vt:lpstr>Install Docker and Set Up Containers</vt:lpstr>
      <vt:lpstr>Check Docker Status</vt:lpstr>
      <vt:lpstr>Check if Application Successfully deployed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TiMi VirUs</dc:creator>
  <cp:lastModifiedBy>TiMi VirUs</cp:lastModifiedBy>
  <cp:revision>2</cp:revision>
  <dcterms:created xsi:type="dcterms:W3CDTF">2006-08-16T00:00:00Z</dcterms:created>
  <dcterms:modified xsi:type="dcterms:W3CDTF">2024-07-01T20:26:33Z</dcterms:modified>
  <dc:identifier>DAGJndB6mtQ</dc:identifier>
</cp:coreProperties>
</file>